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2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714356"/>
            <a:ext cx="7790712" cy="55340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РЕЗОЛЮЦИЯ</a:t>
            </a:r>
          </a:p>
          <a:p>
            <a:pPr algn="ctr">
              <a:buNone/>
            </a:pP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Второй конференции Региональной общественной  организации «Медицинская Палата Амурской области» </a:t>
            </a:r>
          </a:p>
          <a:p>
            <a:pPr algn="ctr">
              <a:buNone/>
            </a:pP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 ноября 2016 г. 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г. Благовещенск</a:t>
            </a: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8076464" cy="142876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Вторая конференция РОО "Медицинская Палата Амурской области" </a:t>
            </a:r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решает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000240"/>
            <a:ext cx="7790712" cy="4572032"/>
          </a:xfrm>
        </p:spPr>
        <p:txBody>
          <a:bodyPr/>
          <a:lstStyle/>
          <a:p>
            <a:pPr lvl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Признать работу РОО "Медицинская Палата Амурской области" удовлетворительной.</a:t>
            </a:r>
          </a:p>
          <a:p>
            <a:pPr lvl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Утвердить отчет председателя правления РОО "МПАО" Платонова А.В. по деятельности Медицинской Палаты Амурской области и её правления за период с 25 ноября 2015 года по 29 ноября 2016 года.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7933588" cy="642942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Утвердить отчет контрольно-ревизионной комиссии о финансово-хозяйственной деятельности РОО "МПАО" за период с 25 ноября 2015 года по 29 ноября 2016 года.</a:t>
            </a:r>
          </a:p>
          <a:p>
            <a:pPr lvl="0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Довести членство врачей в РОО "МПАО", работающих в государственных медицинских учреждений до 100 %.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85728"/>
            <a:ext cx="7862150" cy="6572272"/>
          </a:xfrm>
        </p:spPr>
        <p:txBody>
          <a:bodyPr>
            <a:normAutofit fontScale="92500" lnSpcReduction="10000"/>
          </a:bodyPr>
          <a:lstStyle/>
          <a:p>
            <a:pPr lvl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 Продолжить работу представителей Медицинской Палаты в комиссиях, советах и коллегиях при государственных и общественных структурах с целью продвижения интересов здравоохранения.</a:t>
            </a:r>
          </a:p>
          <a:p>
            <a:pPr lvl="0"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6. Совершенствовать работу экспертного Совета Медицинской Палаты:</a:t>
            </a: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досудебном урегулировании споров;</a:t>
            </a: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представлении заключений в судебные заседания;</a:t>
            </a: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аттестации врачей по клиническим направлениям;</a:t>
            </a: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разработке клинических рекомендаций;</a:t>
            </a: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аккредитации врачей.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14290"/>
            <a:ext cx="8215338" cy="664371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7. Реализовать комплекс мероприятий по поднятию престижа профессии врача путем: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публикаций в СМИ;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обсуждения на сайте РОО «МПАО»;</a:t>
            </a: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разработки критериев для формирования единого рейтинга врачей Амурской области.</a:t>
            </a:r>
          </a:p>
          <a:p>
            <a:pPr>
              <a:buNone/>
            </a:pPr>
            <a:endParaRPr lang="ru-RU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111</TotalTime>
  <Words>218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Презентация PowerPoint</vt:lpstr>
      <vt:lpstr>Вторая конференция РОО "Медицинская Палата Амурской области" решает: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РЕЗОЛЮЦИЯ Первой конференции Региональной общественной  организации «Медицинская Палата Амурской области»   26 ноября 2015 г.,  г. Благовещенск</dc:title>
  <dc:creator>Tanya</dc:creator>
  <cp:lastModifiedBy>Tanya</cp:lastModifiedBy>
  <cp:revision>25</cp:revision>
  <dcterms:modified xsi:type="dcterms:W3CDTF">2016-12-13T08:09:03Z</dcterms:modified>
</cp:coreProperties>
</file>