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62" r:id="rId3"/>
    <p:sldId id="257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13.12.2016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714356"/>
            <a:ext cx="7790712" cy="553404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РЕЗОЛЮЦИЯ</a:t>
            </a:r>
          </a:p>
          <a:p>
            <a:pPr algn="ctr">
              <a:buNone/>
            </a:pPr>
            <a:r>
              <a:rPr lang="ru-RU" sz="4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Второй конференции Региональной общественной  организации «Медицинская Палата Амурской области» </a:t>
            </a:r>
          </a:p>
          <a:p>
            <a:pPr algn="ctr">
              <a:buNone/>
            </a:pP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9 ноября 2016 г. </a:t>
            </a:r>
            <a:endParaRPr lang="en-US" sz="4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4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г. Благовещенск</a:t>
            </a: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57224" y="500042"/>
            <a:ext cx="8076464" cy="1428760"/>
          </a:xfrm>
        </p:spPr>
        <p:txBody>
          <a:bodyPr>
            <a:noAutofit/>
          </a:bodyPr>
          <a:lstStyle/>
          <a:p>
            <a:pPr algn="ctr"/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Вторая конференция РОО "Медицинская Палата Амурской области" </a:t>
            </a:r>
            <a:r>
              <a:rPr lang="ru-RU" sz="36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решает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00240"/>
            <a:ext cx="7790712" cy="4572032"/>
          </a:xfrm>
        </p:spPr>
        <p:txBody>
          <a:bodyPr/>
          <a:lstStyle/>
          <a:p>
            <a:pPr lvl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1. Признать работу РОО "Медицинская Палата Амурской области" удовлетворительной.</a:t>
            </a:r>
          </a:p>
          <a:p>
            <a:pPr lvl="0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2. Утвердить отчет председателя правления РОО "МПАО" Платонова А.В. по деятельности Медицинской Палаты Амурской области и её правления за период с 25 ноября 2015 года по 29 ноября 2016 года.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214290"/>
            <a:ext cx="7933588" cy="6429420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3. Утвердить отчет контрольно-ревизионной комиссии о финансово-хозяйственной деятельности РОО "МПАО" за период с 25 ноября 2015 года по 29 ноября 2016 года.</a:t>
            </a:r>
          </a:p>
          <a:p>
            <a:pPr lvl="0"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4. Довести членство врачей в РОО "МПАО", работающих в государственных медицинских учреждений до 100 %.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1538" y="285728"/>
            <a:ext cx="7862150" cy="6572272"/>
          </a:xfrm>
        </p:spPr>
        <p:txBody>
          <a:bodyPr>
            <a:normAutofit fontScale="92500" lnSpcReduction="10000"/>
          </a:bodyPr>
          <a:lstStyle/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5. Продолжить работу представителей Медицинской Палаты в комиссиях, советах и коллегиях при государственных и общественных структурах с целью продвижения интересов здравоохранения.</a:t>
            </a:r>
          </a:p>
          <a:p>
            <a:pPr lvl="0" algn="just">
              <a:buNone/>
            </a:pPr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6. Совершенствовать работу экспертного Совета Медицинской Палаты: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досудебном урегулировании споров;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представлении заключений в судебные заседания;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аттестации врачей по клиническим направлениям;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разработке клинических рекомендаций;</a:t>
            </a:r>
          </a:p>
          <a:p>
            <a:pPr algn="just"/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 аккредитации врачей.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928662" y="214290"/>
            <a:ext cx="8215338" cy="6643710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7. Реализовать комплекс мероприятий по поднятию престижа профессии врача путем: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публикаций в СМИ;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обсуждения на сайте РОО «МПАО»;</a:t>
            </a:r>
          </a:p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разработки критериев для формирования единого рейтинга врачей Амурской области.</a:t>
            </a:r>
          </a:p>
          <a:p>
            <a:pPr>
              <a:buNone/>
            </a:pP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111</TotalTime>
  <Words>218</Words>
  <Application>Microsoft Office PowerPoint</Application>
  <PresentationFormat>Экран (4:3)</PresentationFormat>
  <Paragraphs>22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Corbel</vt:lpstr>
      <vt:lpstr>Gill Sans MT</vt:lpstr>
      <vt:lpstr>Times New Roman</vt:lpstr>
      <vt:lpstr>Verdana</vt:lpstr>
      <vt:lpstr>Wingdings 2</vt:lpstr>
      <vt:lpstr>Солнцестояние</vt:lpstr>
      <vt:lpstr>Презентация PowerPoint</vt:lpstr>
      <vt:lpstr>Вторая конференция РОО "Медицинская Палата Амурской области" решает: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РЕЗОЛЮЦИЯ Первой конференции Региональной общественной  организации «Медицинская Палата Амурской области»   26 ноября 2015 г.,  г. Благовещенск</dc:title>
  <dc:creator>Tanya</dc:creator>
  <cp:lastModifiedBy>Tanya</cp:lastModifiedBy>
  <cp:revision>25</cp:revision>
  <dcterms:modified xsi:type="dcterms:W3CDTF">2016-12-13T08:09:03Z</dcterms:modified>
</cp:coreProperties>
</file>