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86" r:id="rId4"/>
    <p:sldId id="287" r:id="rId5"/>
    <p:sldId id="272" r:id="rId6"/>
    <p:sldId id="288" r:id="rId7"/>
    <p:sldId id="261" r:id="rId8"/>
    <p:sldId id="258" r:id="rId9"/>
    <p:sldId id="259" r:id="rId10"/>
    <p:sldId id="260" r:id="rId11"/>
    <p:sldId id="262" r:id="rId12"/>
    <p:sldId id="264" r:id="rId13"/>
    <p:sldId id="265" r:id="rId14"/>
    <p:sldId id="26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9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1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9F0C4-DC32-49BC-8D0F-7B55B60DA122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8CA660-83B7-4240-963E-3991CEB0C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anticorruptionmusic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988840"/>
            <a:ext cx="6606480" cy="30243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Формирование стандартов антикоррупционного поведения: законодательные основы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и правоприменительная практика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 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869160"/>
            <a:ext cx="6172200" cy="1728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Вандышева Елена,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Центр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антикоррупционных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 исследований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и инициатив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Трансперенси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Интернешнл-Р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  <a:cs typeface="Sakkal Majalla" pitchFamily="2" charset="-7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Sakkal Majalla" pitchFamily="2" charset="-78"/>
              </a:rPr>
              <a:t>Для проекта «Обучение НКО технологиям противодействия коррупции», 30.10.2014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cs typeface="Sakkal Majalla" pitchFamily="2" charset="-78"/>
            </a:endParaRPr>
          </a:p>
        </p:txBody>
      </p:sp>
      <p:pic>
        <p:nvPicPr>
          <p:cNvPr id="5" name="Рисунок 4" descr="embed_as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600400" cy="295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Segoe Print" pitchFamily="2" charset="0"/>
              </a:rPr>
              <a:t>Wishing Tree</a:t>
            </a:r>
            <a:r>
              <a:rPr lang="ru-RU" sz="3200" b="1" dirty="0" smtClean="0">
                <a:latin typeface="Segoe Print" pitchFamily="2" charset="0"/>
              </a:rPr>
              <a:t> </a:t>
            </a:r>
            <a:r>
              <a:rPr lang="en-US" sz="3200" b="1" dirty="0" smtClean="0">
                <a:latin typeface="Segoe Print" pitchFamily="2" charset="0"/>
              </a:rPr>
              <a:t>in the Lotus Village</a:t>
            </a:r>
            <a:endParaRPr lang="ru-RU" sz="3200" b="1" dirty="0">
              <a:latin typeface="Segoe Print" pitchFamily="2" charset="0"/>
            </a:endParaRPr>
          </a:p>
        </p:txBody>
      </p:sp>
      <p:pic>
        <p:nvPicPr>
          <p:cNvPr id="4" name="Содержимое 3" descr="5278669-wish-tree-floral-with-cards-for-your-tex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16832"/>
            <a:ext cx="3681909" cy="3681909"/>
          </a:xfrm>
        </p:spPr>
      </p:pic>
      <p:sp>
        <p:nvSpPr>
          <p:cNvPr id="5" name="TextBox 4"/>
          <p:cNvSpPr txBox="1"/>
          <p:nvPr/>
        </p:nvSpPr>
        <p:spPr>
          <a:xfrm>
            <a:off x="395536" y="263691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“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Я хочу быть пилотом, но не хочу видеть нечестных людей на моём самолёте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”.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8529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«Хочу стать инспектором комиссии по расследованиям».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" name="Рисунок 6" descr="jqcItAL0A3Y-500x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25144"/>
            <a:ext cx="2880320" cy="191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Цена коррупции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Участвовали около 5000 школьников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и 300 учителей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 descr="mappa_ital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424815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314096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«К нам приходили люди, которые каждый день сталкиваются с преступниками, даже в самых сложных условиях они следуют своим принципам. Такие люди сильнее обстоятельств. Я хотел бы быть на них похожим».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Марчелло, 15 лет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Молодёжь против коррупции</a:t>
            </a:r>
            <a:endParaRPr lang="ru-RU" sz="3400" dirty="0"/>
          </a:p>
        </p:txBody>
      </p:sp>
      <p:pic>
        <p:nvPicPr>
          <p:cNvPr id="4" name="Содержимое 3" descr="post-29-1169747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644715"/>
            <a:ext cx="5680946" cy="3213285"/>
          </a:xfrm>
        </p:spPr>
      </p:pic>
      <p:sp>
        <p:nvSpPr>
          <p:cNvPr id="5" name="TextBox 4"/>
          <p:cNvSpPr txBox="1"/>
          <p:nvPr/>
        </p:nvSpPr>
        <p:spPr>
          <a:xfrm>
            <a:off x="118762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«Была бы возможна коррупция, если бы не было несправедливости?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 государстве всё и все должны служить справедливости, но разве коррупция не приводит к несправедливости? Думаю, ни для кого не секрет, что правда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 Грузии не имеет такой уж большой ценности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Многие люди предпочитают закрывать глава на правду и действовать незаконно и несправедливо».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Тамары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Мебония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(15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лет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Классы без границ</a:t>
            </a:r>
            <a:endParaRPr lang="ru-RU" sz="3600" dirty="0"/>
          </a:p>
        </p:txBody>
      </p:sp>
      <p:pic>
        <p:nvPicPr>
          <p:cNvPr id="4" name="Содержимое 3" descr="Argentina-Globe-3570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933056"/>
            <a:ext cx="3897032" cy="2924944"/>
          </a:xfrm>
        </p:spPr>
      </p:pic>
      <p:sp>
        <p:nvSpPr>
          <p:cNvPr id="5" name="TextBox 4"/>
          <p:cNvSpPr txBox="1"/>
          <p:nvPr/>
        </p:nvSpPr>
        <p:spPr>
          <a:xfrm>
            <a:off x="611560" y="1484784"/>
            <a:ext cx="836479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«Проект задумывался для того, чтобы объяснить, как работают местные советы, но кроме того, развивать демократию и способность работать в команде. С помощью проекта мы расширили границы школы и образовали устойчивые связи с местными сообществами и отдельными гражданами. Многие из нас теперь открыты к участию и убеждены в том, что перемены к лучшему возможны»</a:t>
            </a:r>
            <a:r>
              <a:rPr lang="en-US" b="1" dirty="0" smtClean="0"/>
              <a:t>.</a:t>
            </a:r>
            <a:endParaRPr lang="ru-RU" b="1" dirty="0" smtClean="0"/>
          </a:p>
          <a:p>
            <a:endParaRPr lang="ru-RU" sz="700" b="1" dirty="0" smtClean="0"/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Елена Мария Флоренция Дитрих, координатор проекта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" name="Рисунок 5" descr="interior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149080"/>
            <a:ext cx="3563491" cy="227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3168352" cy="3168352"/>
          </a:xfrm>
          <a:prstGeom prst="rect">
            <a:avLst/>
          </a:prstGeom>
        </p:spPr>
      </p:pic>
      <p:pic>
        <p:nvPicPr>
          <p:cNvPr id="3" name="Рисунок 2" descr="062 Teatro Ecologico... LM13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140216"/>
            <a:ext cx="3312368" cy="3346979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3103612" cy="310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837293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7" name="Содержимое 6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168862"/>
            <a:ext cx="5014886" cy="5500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6" y="1628800"/>
            <a:ext cx="9093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8" y="1772817"/>
            <a:ext cx="904474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>Антикоррупционные стратегии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Стратегия игнорирования;</a:t>
            </a: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Стратегия борьбы с противником;</a:t>
            </a: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Стратегия системного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устранения причин коррупции.</a:t>
            </a:r>
          </a:p>
          <a:p>
            <a:endParaRPr lang="ru-RU" dirty="0"/>
          </a:p>
        </p:txBody>
      </p:sp>
      <p:pic>
        <p:nvPicPr>
          <p:cNvPr id="4" name="Рисунок 3" descr="iskele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40768"/>
            <a:ext cx="2191792" cy="1643844"/>
          </a:xfrm>
          <a:prstGeom prst="rect">
            <a:avLst/>
          </a:prstGeom>
        </p:spPr>
      </p:pic>
      <p:pic>
        <p:nvPicPr>
          <p:cNvPr id="5" name="Рисунок 4" descr="622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356992"/>
            <a:ext cx="2400267" cy="1800200"/>
          </a:xfrm>
          <a:prstGeom prst="rect">
            <a:avLst/>
          </a:prstGeom>
        </p:spPr>
      </p:pic>
      <p:pic>
        <p:nvPicPr>
          <p:cNvPr id="6" name="Рисунок 5" descr="Jeremy-Sams_sower_outpouring.ru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157192"/>
            <a:ext cx="3381801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8" y="1772816"/>
            <a:ext cx="904474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4" name="Содержимое 3" descr="Dq2mdYofY8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3301380" cy="3301380"/>
          </a:xfrm>
        </p:spPr>
      </p:pic>
      <p:sp>
        <p:nvSpPr>
          <p:cNvPr id="5" name="TextBox 4"/>
          <p:cNvSpPr txBox="1"/>
          <p:nvPr/>
        </p:nvSpPr>
        <p:spPr>
          <a:xfrm>
            <a:off x="1475656" y="5517232"/>
            <a:ext cx="41777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002060"/>
                </a:solidFill>
                <a:latin typeface="Segoe Print" pitchFamily="2" charset="0"/>
              </a:rPr>
              <a:t>http://vk.com/mo_pila</a:t>
            </a:r>
            <a:endParaRPr lang="ru-RU" sz="2700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Голоса против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  <a:hlinkClick r:id="rId2"/>
              </a:rPr>
              <a:t>http://anticorruptionmusic.org/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logo_fairplay_blue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348880"/>
            <a:ext cx="601899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 презентации использованы материалы публикации «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Teaching integrity to youth: examples from 11 countries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»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http://www.transparency.org/whatwedo/tools/corruption_fighters_toolkit_special_edition_teaching_integrity_to_youth/3/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Рисунок 2" descr="2004_Toolkit_TeachingIntegrityYouth_EN_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24944"/>
            <a:ext cx="2568674" cy="363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середины 80-х годов была распространена практика налоговых вычетов с расходов на коррупцию</a:t>
            </a:r>
            <a:endParaRPr lang="ru-RU" dirty="0"/>
          </a:p>
        </p:txBody>
      </p:sp>
      <p:pic>
        <p:nvPicPr>
          <p:cNvPr id="4" name="Содержимое 3" descr="Podku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60848"/>
            <a:ext cx="4573216" cy="49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Конвенция ООН против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Открыта для подписания 9 декабря 2003 года.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Ратифицирована 172 государствами.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Вступила в силу для России с 2006 года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   (за исключением статей 20, 54, 57).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" name="AutoShape 2" descr="data:image/jpeg;base64,/9j/4AAQSkZJRgABAQAAAQABAAD/2wCEAAkGBhISEBUUEBQUFRUVFxUWGBMXFxoYFRgVGRYWGhUYFxUYGyYfFx4lGRcYIC8gIycpLCwsFR4xNTAqNSYrLCkBCQoKDgwOGg8PGi0kHyQpLCwtKSwpLCwqNSwsKSwpNS8sKS0sLCksLCwsLCwsLCksLCksLCwpKSwpKSwsLCwsLP/AABEIAM4A9QMBIgACEQEDEQH/xAAcAAEAAgMBAQEAAAAAAAAAAAAABQYDBAcCAQj/xABBEAABBAAFAgQEAwUFBgcAAAABAAIDEQQFEiExBlETIkFhB3GBoTKRsRQjQnLBFTNS0eElNFNic6IWNYKSs8Lw/8QAGwEBAAMBAQEBAAAAAAAAAAAAAAECAwQFBgf/xAAwEQACAgEDAgQFAwQDAAAAAAAAAQIRAwQSIQUxE0FRYSJxgZGhFDIzFSOxwdHh8P/aAAwDAQACEQMRAD8Ar6Ii8M/XAiIgCIiAIiIAiIgCIiAIvrWkmgCSfQCz+S+Ed1NC12BKWukfC3IY3Qvnka1znOcxuoA0Gkg89yqT1LFpxuIbp0gSGm8CqFEfPlavHUVL1PPwdQjm1E9Ol+3zI1FJdP5DJjJTHEQCGl9njYgV9b+y0sVhnRvcx+zmEtI9ws6aVnXHNCU3jT5XkYkRFU1CIiAIiIAiIgCIiAIiIAiIgCIiAIiIAiIgCIiAIiIAiKX6Z6bfjZSxjg3S3UXEX60NlaKcnSM8uWGGDnN0kSHw5I/tBgIu2v8AptdrQ6uy/wAHHTN9C8vHycb/AFJU30Zg3YXNvBkokNc2x7gOBH0W58WsuIkinA8pBY4+922/v+a6Nn9p+zPAWqX9RVPiUV/yWH4XMrLme75T/wB5VC+IGJa/MJdP8Ia0/wAwG/619F0L4bj/AGbF83n/AL3LlfUEd42drPNczwPck8fnt9FbN/FFHJ01L+oZpvyv/JdfhXkjhqxRNNc0saO4BGpx+raVHzyfXipnDgyPP3r+i6rhXx5dln4g7QDZ7yOO7f8A3HhcdfIXEk8kkn5ncqmZKMIxOzpc5Z9Tlzvt2R8REXNZ9EEREAREQBERAEREAREQBERAEREAREQBERAEREAREUgKx9AZm6HGtDdNS+Q2a25v57GlXF9a4gggkEbg9j6K0ZbWmYanCs+GWN+aOkfEWEYfEYfGR/jD6I41Bov9LH1TqPPI8xwOjD7zDRIYf4wGuGqu9JFI7NcrLG74iEi9VW57eDfpqH6qY6F6M/ZGl8tGZ4o9mN/wjv7nuu1RcpOuzPi5Tx4MS8R/3ccqXv8A9ED0Ll+YtBadUUOhwaHtFh5/CQOdrJNqExfw7zAOc6mPNl2tr6JN3YBHN+nouzUvEjg0EngC7Wj06cUm+xzQ6vlhllkhFLd3VHHeq+oxLBFh2xviMbiZGPFEuAIu/WySVVlJ9TZocRi5JPS9Le2luwP13KjF585OUuT7fQ4ViwpJVfLXuwiJf2VDtbS7hERQSEREICIiAIiIAiIgCIiAIiIAiIgCIiAIiIAiIgCIiAu/wozDTiZY3H+8Y0gdy0m/sQurgLg3S+ZjD4yKR3AdR+TtrXeGOsAj1Fr0tNK4UfBdfwbNTvriS/JF9RdQNwkQkcx7wTVMbZG1knsAAVV8dneJzF/hYGmwUBJOeDf4mt+ivc0IcC1wBB2IPBHqtfLMrjgZohaGNsmhxZNlayi5PvweXhzY8Ub23Jdm+32ORZt8OsXC53ht8SMcOBAdQF7t/wAlWSCNiCD2Io/kv0a4Ln/xAw2AjeH4hjnyvHlYx2nZp3Jrb1olc2TTpcpn0fT+t5ZzWLJHd8u5UOj+lH42XfyxMPnf3/5W+/ddG6lwWHw2XTBsbA0RmhQu6VKHxIkjjEeFgjhaKqzq+1D81XczzufEO1TyOd/y8NHyaKH6qinCCpdzpy6PWazOp5Phguys0QiIuU+l8giIoAREQBERAEREAREQBERAEREAREQBERAEREAREQkWur/Dvq/x2eBM796wbE/xtHFe44K5QsmGxL43h8ZLXtNhw5BW2LJ4bPO6joY6zFsfddn7n6LCWuV5R8VpWWMTH4nYsppHsQTv81nk+Lr9Xlw40+7/ADfYbLvWoxvzPin0XWKTjs+t8HQc1zRkET5JDTWi/wDQe64XnmdSYqZ0sh52a30a29gFv9T9YTY0gPAZGDYjG+/cn1UCuTUZlPhH03R+lvTR8TL+9/gIiLmPoAiIoAREQgIiISEREICIiAIiIAiIgCIiAIiISEREItBERAES0QBERAESkUgIiKAEREAREQBESkFhERCQiIpICIigBERAEQogCIiAwTyOBFXW/As3ew9lgbiZL/u9ve/b/NTGAyyWYkRMLyNyBXHpdrxDgJHy+E1tyElum99Qu1pzXY5ZU21vqu5FOxkv/D5v7X/VfDiZDtoo9xZvcfkpjMctlgfomaWOoGib29OPkta0bruisYSmlKORtEeMVLZ8l8ncVXt/qsmKxEgcAxt8H9bHsp3I8hkxbyyHTYGrzGhXzpYJMukEzoWtL3tcWlrAXWRV17e6m/OilxtweTlcv2RFHEPMYdpp1iwOatecNjJHEBzCBvvv/wDgpGeB0byx40ubsQeQeaP0KxlV3exssbdSUuP8kc7FTBzvJYF1Q53rdfTjJOQw7fw/+m9z8/0UhSksgyCTFyGOItBDdXmuua9PmrJ26SM8kfCi5yyNIrv7bL/wu9dzzus2GxD3fiZp8oP17KRx+DMMr43EEsOk1xY7LzhMG+WQRxjU53Db5oX6+wKrfsWjFqKn4jrvZFNxUvqy9hyK3HNLwcZKK8hPPpz+Kt/QcKw5nkU+G0/tEZj1Gmk0bI39PZfMRkk7IWzPYRG6qfYo3+H1VubqjBOLSay93xyiIwmIe4+ZukUDfv6/ZWoZFht7xNbtF207Gt697PypV8I1t7Cz7AWT9PVV3exvPDka/ka+xPnKcIGE+O41vfl1adF1p9SXD7rXny6BksAEoex5Hibim+YXuONio7G4KSEAzMcywXAOFEgdgpHOOlJsLGySXw9MhAGk2bIvfbbYK1t+RzpKLSeV/FaX/vY8ZjlsDDFomaQ/8Vb6Btv8qPqtv+w8L64ivMRyw7DjjuN1AUlKu72N/wBNkpLxGTeHyfDPqpyDTT5tAPmDiAK5N0D816nyTDseR42otItpLQa1EGyOdhwN1BIm72I/T5b/AJHRKvy+Ch+9HrxW+4/Krr6KLcKJ3vc7r5SKLOjHBw7uwiIqmoREQAohRAEREJLn8NB+9m/lZ+pWhkI/2uz/AK0n/wBlh6Nz5uFnJk/A8BpPYg2D8lZ8FhstixRxYxTTu5wZbaDnCjVbn/VdUKcVz2Pm9XJ4suW0/ijSpXzRs5lkkWKzd0cwJaIA7kjcO9vmsWB6Xys4h+FJc+YW7lwA9aB4sWFq5L1bDJmsk8jhHF4Zja55qwHbH6qNynNoWZzJM6RoiLnkSE+XdrQN/otbha92eesOpinC5LbBNJepu5B0nGMynw8heWsaHNLXFpokEWW16KR6KiwrMfPG1r/HaZQCSSPCtvJJ3PCx5b1Dh25viJnSsEb42Br72J9iobIc7hhzeSV7h4bzI0P9PMWlpvttyo+GLXzJnDPmU91/xx+5u5/lOGxeY+DAHNl8Rxnf6UGj8Nmr4W9/4UwHj/svgT6q/wB4p2m6utXH9FpZjjsPhMwGMimEwlefEjaQS1paASO+4CmMdm0czvEhzMRMIFxkMJafXkXv2KfDbujKcs8YwUHJR29+f3fReXkQXTvQDX4qduIJMeHcB21kjUCfbSRx6qe6OZl5xUhwOpr2NLHNN6XDV+Jt+9qI6W6xjjxM7MTLqZIRpmNb0NO9cAgD0W50+7LcDiHubidZkDqJc3Sxt3VjuT9lMNipr1J1b1E98cu66VV2fzKP1P8A79iP+o79Grb6G/8AMcP/ADO/+N60eoJmvxcz2EFrnkgjgihuFs9IYpkWOhfI4NY0uJcdgPI4fqVy2vEv3PpJxb0DVc7P9HTOpsIzHRYjDjaWHS5ve9NtP1stVd6obWRYcEUR4IrsRyPstPF9VsizkzxvDontjY8tO2n1N+xr8ypbrfqTCSYeNscjJNMsbixpvytcNW3ytdblF2z5fFhzYJ4VtbjxL61yiPyTKMDIyMHCYh5cADLTtIcasiyDVpN09hcFmMbZS9zJNBiA5bIHjZxB3HHKl83zvDSGGZmNMccYFwMItxBBo+o7H2UF1znkMmMw0sT2vbHRdpN1Tmnf6Aqr2JeXBtiepy5Nrcqala57/X/RJ/FObChn7xrjP4TjGRekUd9X17rQ6x6XZHBhvB1l80jGeZ7nDzNPoTQ3WT4hOwuLhE8eIZrZG4CKxbiaNVexXvrLqWEwYQwSNe+GWN5aDZprTd/opltblZOmjkjHCse605Wn5OuPoecwyHLMvbG3Gh8sjxqsXsBQJAHABK1876Hiimw74iXQTSMaWk7tDhYIdyQa4W/nT8vzQRyOxIhcxpa5pIDqNEij8uVjz7q+B0uFggcDFDJG58p/DTRQAKhqNdlXkTiy6m47XLd8W5Pt24oyZn0xleFxDGzF372gyPzEA3RJI9yBuo3OOiImY2KONxbFKCSL3GnkA+9rD15m0M2MhfC9r2tDQSDYHnB3+m63+q8xw+Inw+jEBoaH3I0i2nat+FWWx2q7GuL9TBY5Ocvii7vmvoR+fZXhYA5oglBA2k3LSa72qkFe5M1iihc2XEtnsHSBWrjg1yqGFjkS7o9nprm4vdfzZ9REWJ6gREQBERAEREBlwuGfI8MjBc48NHKtEHwyxDgC6SJhP8Js/dZvhnE0yyuO7gGgd6JJNKu5/mEsmJkMjnWHuAbZAaAaAAB24v6rdKMYqUjyMufPlzyw4Wo0uW1f2MOb5W7Dyuik0lwr8Jsb8LTBB7K8dA5BHiBLiMVcjY/KA4k8Nsk3zspHIMbg8zMkJwrY6brY4AXpursDY7qfCvlefYzn1N4XKMouW2tzXC+xzax7ICum9KdNYcQYpk7Gv8KaRusgatIAIo12WbIf2HMcPKyPDCMR+UW0B3FtcCPmpWC+7KS61CLlUG4pq38zlYr2X3a/S1f8gyuHFZXMzQ3x4g5usAaiRu03XqAsf9nxYfJg+RjDNOfI5zQSC8038gLVfBb5s1fV4J7XF7lLbX5v5FELh3TZdYPTYwkEYw+EjxMjq1ukIHpZNn7BR+cdLwsx2De2NrGzO0yRctDtBdwNuf0UvA0vsZR65ik628c079PbyObl47he4oy5zWtFlxAA7k8brqGZzZfhMayI4fU+bQC6mlrA4hrdjxZ7LXzXC4fBZlCWwhwnAAbtTHhw8zQfmpeCu7IXWHJcY2rTa7c0UXOshmwhY2cAOeC4NBuh70tnOun44Io3sxDJS8/gAALdr/xH2Vy+KOaxsAidCHSSRu0ymvJvXrv+SwdYdPxmDBthYyN0r2NLmgA7tHqpliSckvYwxdTyTjilk43N32p0c629l9XSc+xOCyvw4hhWylzdTiavTwTZG5PZfM96Ww7ZsJPCwNZLKxr468pDhYNfSlDwOu50x6xF03BpO9r9aOalwHNL0F1PPpsBgsVG12HDnSgDZrdLG3QNHuT6dlXviXkcUEsb4WhokDrA2FiqIHyVZYtsXzZfTdWWacYODW5cP5FNpERYHtCkpEQkIiKQERFBAREQBERAEREBI5Bnb8LN4jBYIpze7fn6FWfF5tlOJPiTskY81q0hws7clmx4VGtfGyA8EH5Faxm0qq0efqNFjyz324y9U6Lvk3WmHws8jYo3fssmny/xB2miaPIK2MD1JlmCD34KOR0jxVHVQHYF34R/kqC5wHNJqHcbqyyyXkc0ul6dt3J81fPf5l3yHraJmGxDZ9XiTPkfsLFuFBanQfU8ODZKJtVv01QJ4FG/qqk54HND6r6HA8f5qPFnw/Q1l03T1PGu0mm1foWTozqVmExEj5LMcgINCzYJLTX1I+qydbdTsxTomwAtijbsCKp3pt7NH3VLwMspc7xA0NHFV39d1uF47hHKajsRWGl0+TKtTTvtz7cF9HWWFxWHZHjvGjezh8TnCzx/Ab49Cop2cYWPGYd8Dp3RREueZHPcSaI2Dj+ndVcO7bryJR3HyvdPFkRHpmCF03Tvi+OSz9TdQRYjHxTx6tDTCSCKPkk1Hb5LZ6v6sixGIw80AcfB5a4VZ1NP9D+aoeYZu2ItaRZd2Ow3rdbwKmUpcv1JxaXTSnGMXzBNd/Uu/V2f4DGxa/3gnYwhgo1Z9HVsd1i6m6ximhw7YC8SQua63NIFtFfVU5EeZlsfSsMFFW3tuk3xyX3GdT5bjmxnHRyNfGP4dVHuLbyD2WtnXXbJp8OI2lsEEjXn/E6hQ29AL4VLRR40iI9IwRfnXNJvhX6Fk6z6gixWJjlivS0AGxR2dew+Szdd9TQ4zwfB1eTVq1CuQKq1VUVXkbv3NsfT8WN42r+C6+oREWZ3hERAEREAREQBERAEREAREQGhm8rAwB9myKA5KgcV+7exzGPjvubtWDMsu8UDfSW8Fak2Ql9F8pLh6nivYLpxuKR4ms0+bLk+BeldjRzImXFCMkhu33FrHmOF8LERtDiW2CATx5tx9lu53g4i5pc8xvob0aNcHuOFGeG108Yic6SiNTz67j0Psto8q/Y8vURlCbjLmTkub/FElmj4nzadD5HgVTTQ2WDIZHDEPZuBR8p9qr6rfmyM+KZIpC3Vd/VesFknhyl+q7BBvmz62s98aqzs/Tah5lPbXP4IzJHeaf8Ald+pWLJcu8Zr9TyADsPdTGByTwy86r1gjji1lyrK/BDhquzfCPLFXRGLQ5G4LIuPivn7EJkr5DFMxhJIAIH13pY8L4bKbOyRr7/He3PZTGEyMxh9P3eALAogg2sT8gfIR40pcB6Vv+at4keeTNaLOlGottevarI/PsC1srCL/ebn6u9PzVkwWEbG3S2653WpmuT+Npp2kt4W1goXsbT3aj39uyxnJOKVno6XSyxamcnHh9mbCIiwPXCIiAIiIAiIgCIiAIiIAiIgCIiAIiIAiIhJrY/GiJmo79h3UXFicXINTNIHoKH9Vk6kadLSOASFv4DEsdG3SRsBt27reKqNpHkZW8ud45SpL6GNrA6MOxIZY2NivXZfMJiMODURjB9tiVF9SzW5gvye3z3TqDBRRsY6Omuvkeorn81oo2ufM58mqeOUnGKeyrb7snn4tjSGucATVAmljGZRb+du3JvZVrNre6C7sxs/VbufZeyLD+QVbhZvnYqPBivqW/qOZ+JKEVtjzyTIzCO6D22d+V7hxLX3oIcBzSictyxggEhsuLSb+hWDpadrWSaiBRvftSr4ap7fI0hrsinBZEkpJv7E23HRm6cDpFnfheXZlEBZe2jxvz3VZys/u5/5P6rPkmCifC8yci/XgVyPqreClyzCPU8s6UUrab59ifmzBgZrDhW9G9iR6LSyjPBKSHaQbAa31PdReSRh8UoeLa0ah86O6z9K4VhskAua4V91PhqKZSOtz5smNqkmiRwL3eK65WuG/kHI3WzNmMTDTntB7Wq/lbyJ5yOQ19fmvXT2Fjk8Qy047c9jdlHjXdk4ddNJQguW3y3xwWNmIaW6g4FvNjhYnZnEBZe2uOVXsqdT52tPkDX/AC24KZDljJY3uks0aG/Gyq8UVy2Wj1LNNxjCKtp/Lgs0OIa8WwgjuFkVf6Ud/eC9hSsCxnHbKj1tJnefEptUERFQ6QiIgCIiAIiIAiIgCIikBERAeZIw4URYPoouTpuImwXD5FSyKyk12McuDHl/erNI5RGYxGQSBuD6j6rBB05E0gnU6vQnZSiKd8vUzejwNp7UaWKypkj2uN22qrjZZcdgmyt0uurvZbCKHKXHJp+nx8/D37mLD4cMYGjcAVv2Ueem4tV+b5XspVEUmuxWelxZElKPbsRGIypkUUpZfmbwtHJ8kZJES/UHavTtQ7qyor+LKqOWXTcUsilXCXY1sJl7I26WjY89ytWDII2P1tLhvdXspNFTdL1Op6XFJRW3t2NLC5UyN7ntu3Xf1KwYjp2Jzi4am36A7KURTvl6kS0eGUdriqNPD5VGxha0fiFE+p2X3A5a2Jpa26PN/JbaKHJstHTYo01FccI08BlbYtWgnzc2txEUNtu2aY8cca2wVIIiKC4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ISEBUUEBQUFRUVFxUWGBMXFxoYFRgVGRYWGhUYFxUYGyYfFx4lGRcYIC8gIycpLCwsFR4xNTAqNSYrLCkBCQoKDgwOGg8PGi0kHyQpLCwtKSwpLCwqNSwsKSwpNS8sKS0sLCksLCwsLCwsLCksLCksLCwpKSwpKSwsLCwsLP/AABEIAM4A9QMBIgACEQEDEQH/xAAcAAEAAgMBAQEAAAAAAAAAAAAABQYDBAcCAQj/xABBEAABBAAFAgQEAwUFBgcAAAABAAIDEQQFEiExBlETIkFhB3GBoTKRsRQjQnLBFTNS0eElNFNic6IWNYKSs8Lw/8QAGwEBAAMBAQEBAAAAAAAAAAAAAAECAwQFBgf/xAAwEQACAgEDAgQFAwQDAAAAAAAAAQIRAwQSIQUxE0FRYSJxgZGhFDIzFSOxwdHh8P/aAAwDAQACEQMRAD8Ar6Ii8M/XAiIgCIiAIiIAiIgCIiAIvrWkmgCSfQCz+S+Ed1NC12BKWukfC3IY3Qvnka1znOcxuoA0Gkg89yqT1LFpxuIbp0gSGm8CqFEfPlavHUVL1PPwdQjm1E9Ol+3zI1FJdP5DJjJTHEQCGl9njYgV9b+y0sVhnRvcx+zmEtI9ws6aVnXHNCU3jT5XkYkRFU1CIiAIiIAiIgCIiAIiIAiIgCIiAIiIAiIgCIiAIiIAiKX6Z6bfjZSxjg3S3UXEX60NlaKcnSM8uWGGDnN0kSHw5I/tBgIu2v8AptdrQ6uy/wAHHTN9C8vHycb/AFJU30Zg3YXNvBkokNc2x7gOBH0W58WsuIkinA8pBY4+922/v+a6Nn9p+zPAWqX9RVPiUV/yWH4XMrLme75T/wB5VC+IGJa/MJdP8Ia0/wAwG/619F0L4bj/AGbF83n/AL3LlfUEd42drPNczwPck8fnt9FbN/FFHJ01L+oZpvyv/JdfhXkjhqxRNNc0saO4BGpx+raVHzyfXipnDgyPP3r+i6rhXx5dln4g7QDZ7yOO7f8A3HhcdfIXEk8kkn5ncqmZKMIxOzpc5Z9Tlzvt2R8REXNZ9EEREAREQBERAEREAREQBERAEREAREQBERAEREAREUgKx9AZm6HGtDdNS+Q2a25v57GlXF9a4gggkEbg9j6K0ZbWmYanCs+GWN+aOkfEWEYfEYfGR/jD6I41Bov9LH1TqPPI8xwOjD7zDRIYf4wGuGqu9JFI7NcrLG74iEi9VW57eDfpqH6qY6F6M/ZGl8tGZ4o9mN/wjv7nuu1RcpOuzPi5Tx4MS8R/3ccqXv8A9ED0Ll+YtBadUUOhwaHtFh5/CQOdrJNqExfw7zAOc6mPNl2tr6JN3YBHN+nouzUvEjg0EngC7Wj06cUm+xzQ6vlhllkhFLd3VHHeq+oxLBFh2xviMbiZGPFEuAIu/WySVVlJ9TZocRi5JPS9Le2luwP13KjF585OUuT7fQ4ViwpJVfLXuwiJf2VDtbS7hERQSEREICIiAIiIAiIgCIiAIiIAiIgCIiAIiIAiIgCIiAu/wozDTiZY3H+8Y0gdy0m/sQurgLg3S+ZjD4yKR3AdR+TtrXeGOsAj1Fr0tNK4UfBdfwbNTvriS/JF9RdQNwkQkcx7wTVMbZG1knsAAVV8dneJzF/hYGmwUBJOeDf4mt+ivc0IcC1wBB2IPBHqtfLMrjgZohaGNsmhxZNlayi5PvweXhzY8Ub23Jdm+32ORZt8OsXC53ht8SMcOBAdQF7t/wAlWSCNiCD2Io/kv0a4Ln/xAw2AjeH4hjnyvHlYx2nZp3Jrb1olc2TTpcpn0fT+t5ZzWLJHd8u5UOj+lH42XfyxMPnf3/5W+/ddG6lwWHw2XTBsbA0RmhQu6VKHxIkjjEeFgjhaKqzq+1D81XczzufEO1TyOd/y8NHyaKH6qinCCpdzpy6PWazOp5Phguys0QiIuU+l8giIoAREQBERAEREAREQBERAEREAREQBERAEREAREQkWur/Dvq/x2eBM796wbE/xtHFe44K5QsmGxL43h8ZLXtNhw5BW2LJ4bPO6joY6zFsfddn7n6LCWuV5R8VpWWMTH4nYsppHsQTv81nk+Lr9Xlw40+7/ADfYbLvWoxvzPin0XWKTjs+t8HQc1zRkET5JDTWi/wDQe64XnmdSYqZ0sh52a30a29gFv9T9YTY0gPAZGDYjG+/cn1UCuTUZlPhH03R+lvTR8TL+9/gIiLmPoAiIoAREQgIiISEREICIiAIiIAiIgCIiAIiISEREItBERAES0QBERAESkUgIiKAEREAREQBESkFhERCQiIpICIigBERAEQogCIiAwTyOBFXW/As3ew9lgbiZL/u9ve/b/NTGAyyWYkRMLyNyBXHpdrxDgJHy+E1tyElum99Qu1pzXY5ZU21vqu5FOxkv/D5v7X/VfDiZDtoo9xZvcfkpjMctlgfomaWOoGib29OPkta0bruisYSmlKORtEeMVLZ8l8ncVXt/qsmKxEgcAxt8H9bHsp3I8hkxbyyHTYGrzGhXzpYJMukEzoWtL3tcWlrAXWRV17e6m/OilxtweTlcv2RFHEPMYdpp1iwOatecNjJHEBzCBvvv/wDgpGeB0byx40ubsQeQeaP0KxlV3exssbdSUuP8kc7FTBzvJYF1Q53rdfTjJOQw7fw/+m9z8/0UhSksgyCTFyGOItBDdXmuua9PmrJ26SM8kfCi5yyNIrv7bL/wu9dzzus2GxD3fiZp8oP17KRx+DMMr43EEsOk1xY7LzhMG+WQRxjU53Db5oX6+wKrfsWjFqKn4jrvZFNxUvqy9hyK3HNLwcZKK8hPPpz+Kt/QcKw5nkU+G0/tEZj1Gmk0bI39PZfMRkk7IWzPYRG6qfYo3+H1VubqjBOLSay93xyiIwmIe4+ZukUDfv6/ZWoZFht7xNbtF207Gt697PypV8I1t7Cz7AWT9PVV3exvPDka/ka+xPnKcIGE+O41vfl1adF1p9SXD7rXny6BksAEoex5Hibim+YXuONio7G4KSEAzMcywXAOFEgdgpHOOlJsLGySXw9MhAGk2bIvfbbYK1t+RzpKLSeV/FaX/vY8ZjlsDDFomaQ/8Vb6Btv8qPqtv+w8L64ivMRyw7DjjuN1AUlKu72N/wBNkpLxGTeHyfDPqpyDTT5tAPmDiAK5N0D816nyTDseR42otItpLQa1EGyOdhwN1BIm72I/T5b/AJHRKvy+Ch+9HrxW+4/Krr6KLcKJ3vc7r5SKLOjHBw7uwiIqmoREQAohRAEREJLn8NB+9m/lZ+pWhkI/2uz/AK0n/wBlh6Nz5uFnJk/A8BpPYg2D8lZ8FhstixRxYxTTu5wZbaDnCjVbn/VdUKcVz2Pm9XJ4suW0/ijSpXzRs5lkkWKzd0cwJaIA7kjcO9vmsWB6Xys4h+FJc+YW7lwA9aB4sWFq5L1bDJmsk8jhHF4Zja55qwHbH6qNynNoWZzJM6RoiLnkSE+XdrQN/otbha92eesOpinC5LbBNJepu5B0nGMynw8heWsaHNLXFpokEWW16KR6KiwrMfPG1r/HaZQCSSPCtvJJ3PCx5b1Dh25viJnSsEb42Br72J9iobIc7hhzeSV7h4bzI0P9PMWlpvttyo+GLXzJnDPmU91/xx+5u5/lOGxeY+DAHNl8Rxnf6UGj8Nmr4W9/4UwHj/svgT6q/wB4p2m6utXH9FpZjjsPhMwGMimEwlefEjaQS1paASO+4CmMdm0czvEhzMRMIFxkMJafXkXv2KfDbujKcs8YwUHJR29+f3fReXkQXTvQDX4qduIJMeHcB21kjUCfbSRx6qe6OZl5xUhwOpr2NLHNN6XDV+Jt+9qI6W6xjjxM7MTLqZIRpmNb0NO9cAgD0W50+7LcDiHubidZkDqJc3Sxt3VjuT9lMNipr1J1b1E98cu66VV2fzKP1P8A79iP+o79Grb6G/8AMcP/ADO/+N60eoJmvxcz2EFrnkgjgihuFs9IYpkWOhfI4NY0uJcdgPI4fqVy2vEv3PpJxb0DVc7P9HTOpsIzHRYjDjaWHS5ve9NtP1stVd6obWRYcEUR4IrsRyPstPF9VsizkzxvDontjY8tO2n1N+xr8ypbrfqTCSYeNscjJNMsbixpvytcNW3ytdblF2z5fFhzYJ4VtbjxL61yiPyTKMDIyMHCYh5cADLTtIcasiyDVpN09hcFmMbZS9zJNBiA5bIHjZxB3HHKl83zvDSGGZmNMccYFwMItxBBo+o7H2UF1znkMmMw0sT2vbHRdpN1Tmnf6Aqr2JeXBtiepy5Nrcqala57/X/RJ/FObChn7xrjP4TjGRekUd9X17rQ6x6XZHBhvB1l80jGeZ7nDzNPoTQ3WT4hOwuLhE8eIZrZG4CKxbiaNVexXvrLqWEwYQwSNe+GWN5aDZprTd/opltblZOmjkjHCse605Wn5OuPoecwyHLMvbG3Gh8sjxqsXsBQJAHABK1876Hiimw74iXQTSMaWk7tDhYIdyQa4W/nT8vzQRyOxIhcxpa5pIDqNEij8uVjz7q+B0uFggcDFDJG58p/DTRQAKhqNdlXkTiy6m47XLd8W5Pt24oyZn0xleFxDGzF372gyPzEA3RJI9yBuo3OOiImY2KONxbFKCSL3GnkA+9rD15m0M2MhfC9r2tDQSDYHnB3+m63+q8xw+Inw+jEBoaH3I0i2nat+FWWx2q7GuL9TBY5Ocvii7vmvoR+fZXhYA5oglBA2k3LSa72qkFe5M1iihc2XEtnsHSBWrjg1yqGFjkS7o9nprm4vdfzZ9REWJ6gREQBERAEREBlwuGfI8MjBc48NHKtEHwyxDgC6SJhP8Js/dZvhnE0yyuO7gGgd6JJNKu5/mEsmJkMjnWHuAbZAaAaAAB24v6rdKMYqUjyMufPlzyw4Wo0uW1f2MOb5W7Dyuik0lwr8Jsb8LTBB7K8dA5BHiBLiMVcjY/KA4k8Nsk3zspHIMbg8zMkJwrY6brY4AXpursDY7qfCvlefYzn1N4XKMouW2tzXC+xzax7ICum9KdNYcQYpk7Gv8KaRusgatIAIo12WbIf2HMcPKyPDCMR+UW0B3FtcCPmpWC+7KS61CLlUG4pq38zlYr2X3a/S1f8gyuHFZXMzQ3x4g5usAaiRu03XqAsf9nxYfJg+RjDNOfI5zQSC8038gLVfBb5s1fV4J7XF7lLbX5v5FELh3TZdYPTYwkEYw+EjxMjq1ukIHpZNn7BR+cdLwsx2De2NrGzO0yRctDtBdwNuf0UvA0vsZR65ik628c079PbyObl47he4oy5zWtFlxAA7k8brqGZzZfhMayI4fU+bQC6mlrA4hrdjxZ7LXzXC4fBZlCWwhwnAAbtTHhw8zQfmpeCu7IXWHJcY2rTa7c0UXOshmwhY2cAOeC4NBuh70tnOun44Io3sxDJS8/gAALdr/xH2Vy+KOaxsAidCHSSRu0ymvJvXrv+SwdYdPxmDBthYyN0r2NLmgA7tHqpliSckvYwxdTyTjilk43N32p0c629l9XSc+xOCyvw4hhWylzdTiavTwTZG5PZfM96Ww7ZsJPCwNZLKxr468pDhYNfSlDwOu50x6xF03BpO9r9aOalwHNL0F1PPpsBgsVG12HDnSgDZrdLG3QNHuT6dlXviXkcUEsb4WhokDrA2FiqIHyVZYtsXzZfTdWWacYODW5cP5FNpERYHtCkpEQkIiKQERFBAREQBERAEREBI5Bnb8LN4jBYIpze7fn6FWfF5tlOJPiTskY81q0hws7clmx4VGtfGyA8EH5Faxm0qq0efqNFjyz324y9U6Lvk3WmHws8jYo3fssmny/xB2miaPIK2MD1JlmCD34KOR0jxVHVQHYF34R/kqC5wHNJqHcbqyyyXkc0ul6dt3J81fPf5l3yHraJmGxDZ9XiTPkfsLFuFBanQfU8ODZKJtVv01QJ4FG/qqk54HND6r6HA8f5qPFnw/Q1l03T1PGu0mm1foWTozqVmExEj5LMcgINCzYJLTX1I+qydbdTsxTomwAtijbsCKp3pt7NH3VLwMspc7xA0NHFV39d1uF47hHKajsRWGl0+TKtTTvtz7cF9HWWFxWHZHjvGjezh8TnCzx/Ab49Cop2cYWPGYd8Dp3RREueZHPcSaI2Dj+ndVcO7bryJR3HyvdPFkRHpmCF03Tvi+OSz9TdQRYjHxTx6tDTCSCKPkk1Hb5LZ6v6sixGIw80AcfB5a4VZ1NP9D+aoeYZu2ItaRZd2Ow3rdbwKmUpcv1JxaXTSnGMXzBNd/Uu/V2f4DGxa/3gnYwhgo1Z9HVsd1i6m6ximhw7YC8SQua63NIFtFfVU5EeZlsfSsMFFW3tuk3xyX3GdT5bjmxnHRyNfGP4dVHuLbyD2WtnXXbJp8OI2lsEEjXn/E6hQ29AL4VLRR40iI9IwRfnXNJvhX6Fk6z6gixWJjlivS0AGxR2dew+Szdd9TQ4zwfB1eTVq1CuQKq1VUVXkbv3NsfT8WN42r+C6+oREWZ3hERAEREAREQBERAEREAREQGhm8rAwB9myKA5KgcV+7exzGPjvubtWDMsu8UDfSW8Fak2Ql9F8pLh6nivYLpxuKR4ms0+bLk+BeldjRzImXFCMkhu33FrHmOF8LERtDiW2CATx5tx9lu53g4i5pc8xvob0aNcHuOFGeG108Yic6SiNTz67j0Psto8q/Y8vURlCbjLmTkub/FElmj4nzadD5HgVTTQ2WDIZHDEPZuBR8p9qr6rfmyM+KZIpC3Vd/VesFknhyl+q7BBvmz62s98aqzs/Tah5lPbXP4IzJHeaf8Ald+pWLJcu8Zr9TyADsPdTGByTwy86r1gjji1lyrK/BDhquzfCPLFXRGLQ5G4LIuPivn7EJkr5DFMxhJIAIH13pY8L4bKbOyRr7/He3PZTGEyMxh9P3eALAogg2sT8gfIR40pcB6Vv+at4keeTNaLOlGottevarI/PsC1srCL/ebn6u9PzVkwWEbG3S2653WpmuT+Npp2kt4W1goXsbT3aj39uyxnJOKVno6XSyxamcnHh9mbCIiwPXCIiAIiIAiIgCIiAIiIAiIgCIiAIiIAiIhJrY/GiJmo79h3UXFicXINTNIHoKH9Vk6kadLSOASFv4DEsdG3SRsBt27reKqNpHkZW8ud45SpL6GNrA6MOxIZY2NivXZfMJiMODURjB9tiVF9SzW5gvye3z3TqDBRRsY6Omuvkeorn81oo2ufM58mqeOUnGKeyrb7snn4tjSGucATVAmljGZRb+du3JvZVrNre6C7sxs/VbufZeyLD+QVbhZvnYqPBivqW/qOZ+JKEVtjzyTIzCO6D22d+V7hxLX3oIcBzSictyxggEhsuLSb+hWDpadrWSaiBRvftSr4ap7fI0hrsinBZEkpJv7E23HRm6cDpFnfheXZlEBZe2jxvz3VZys/u5/5P6rPkmCifC8yci/XgVyPqreClyzCPU8s6UUrab59ifmzBgZrDhW9G9iR6LSyjPBKSHaQbAa31PdReSRh8UoeLa0ah86O6z9K4VhskAua4V91PhqKZSOtz5smNqkmiRwL3eK65WuG/kHI3WzNmMTDTntB7Wq/lbyJ5yOQ19fmvXT2Fjk8Qy047c9jdlHjXdk4ddNJQguW3y3xwWNmIaW6g4FvNjhYnZnEBZe2uOVXsqdT52tPkDX/AC24KZDljJY3uks0aG/Gyq8UVy2Wj1LNNxjCKtp/Lgs0OIa8WwgjuFkVf6Ud/eC9hSsCxnHbKj1tJnefEptUERFQ6QiIgCIiAIiIAiIgCIikBERAeZIw4URYPoouTpuImwXD5FSyKyk12McuDHl/erNI5RGYxGQSBuD6j6rBB05E0gnU6vQnZSiKd8vUzejwNp7UaWKypkj2uN22qrjZZcdgmyt0uurvZbCKHKXHJp+nx8/D37mLD4cMYGjcAVv2Ueem4tV+b5XspVEUmuxWelxZElKPbsRGIypkUUpZfmbwtHJ8kZJES/UHavTtQ7qyor+LKqOWXTcUsilXCXY1sJl7I26WjY89ytWDII2P1tLhvdXspNFTdL1Op6XFJRW3t2NLC5UyN7ntu3Xf1KwYjp2Jzi4am36A7KURTvl6kS0eGUdriqNPD5VGxha0fiFE+p2X3A5a2Jpa26PN/JbaKHJstHTYo01FccI08BlbYtWgnzc2txEUNtu2aY8cca2wVIIiKC4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359523321_4_page_1_image_000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5904656" cy="2955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Конвенция ООН против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	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Меры содействия вовлечению гражданского общества в противодействие коррупции: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		с) проведение мероприятий по информированию населения, способствующих созданию атмосферы нетерпимости в отношении коррупции, а также осуществление программ публичного образования, включая учебные программы в школах и университетах;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		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d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) уважение, поощрение и защита свободы поиска, получения, опубликования и распространения информации о коррупции. (СТАТЬЯ 13)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РОССИЙСКОЕ ЗАКОНОДАТЕЛЬСТВО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Федеральный закон «О противодействии коррупции»;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Национальный план противодействия коррупции;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Концепция общественной безопасности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в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Закон Санкт-Петербурга «О дополнительных мерах противодействия коррупции в Санкт-Петербурге»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Стратегия экономического и социального развития Санкт-Петербурга на период до 2030 года;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Плане противодействия коррупции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в Санкт-Петербурге на 2014-2015 годы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264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Как сформировать культуру честной игры?</a:t>
            </a:r>
            <a:r>
              <a:rPr lang="ru-RU" sz="3200" dirty="0" smtClean="0">
                <a:latin typeface="Segoe Print" pitchFamily="2" charset="0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 descr="700248_FULL-L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288" y="1700808"/>
            <a:ext cx="6979340" cy="464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Куда идут твои налоги?</a:t>
            </a:r>
            <a:endParaRPr lang="ru-RU" dirty="0"/>
          </a:p>
        </p:txBody>
      </p:sp>
      <p:pic>
        <p:nvPicPr>
          <p:cNvPr id="3" name="Рисунок 2" descr="1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3933056" cy="393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556792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Охват - более 6000 школ Сан-Паулу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Рисунок 4" descr="625x468xIngles_200_horas-Estados_Unidos_Custo_de_Vida-625x468.jpg.pagespeed.ic.jb45sVxX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924" y="4869160"/>
            <a:ext cx="2656036" cy="198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2204864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Всё было игрой, но играя, мы многому научились, например, как вести себя во время проверки, зачем нужны счета, как считать проценты, как работает торговля и многим другим вещам. И важнее всего то, о чём я не мог и подумать: всё, чему я учился, может пригодиться в жизни».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Тамирес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Хелена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, 16 лет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Новое поколение честных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Участвовали около 10000 школьников</a:t>
            </a:r>
            <a:endParaRPr lang="ru-RU" sz="2700" dirty="0"/>
          </a:p>
        </p:txBody>
      </p:sp>
      <p:pic>
        <p:nvPicPr>
          <p:cNvPr id="4" name="Содержимое 3" descr="China-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34110"/>
            <a:ext cx="6264696" cy="3523891"/>
          </a:xfrm>
        </p:spPr>
      </p:pic>
      <p:sp>
        <p:nvSpPr>
          <p:cNvPr id="5" name="TextBox 4"/>
          <p:cNvSpPr txBox="1"/>
          <p:nvPr/>
        </p:nvSpPr>
        <p:spPr>
          <a:xfrm>
            <a:off x="539552" y="177281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“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Программа выстроена очень грамотно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Благодаря простым объяснениям инструкторов, ребята могут понять, насколько важно быть честным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”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.</a:t>
            </a: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Один из учителей, ответивший анонимно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</TotalTime>
  <Words>537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Формирование стандартов антикоррупционного поведения: законодательные основы и правоприменительная практика  </vt:lpstr>
      <vt:lpstr>Антикоррупционные стратегии</vt:lpstr>
      <vt:lpstr>До середины 80-х годов была распространена практика налоговых вычетов с расходов на коррупцию</vt:lpstr>
      <vt:lpstr>Конвенция ООН против коррупции</vt:lpstr>
      <vt:lpstr>Конвенция ООН против коррупции</vt:lpstr>
      <vt:lpstr>РОССИЙСКОЕ ЗАКОНОДАТЕЛЬСТВО</vt:lpstr>
      <vt:lpstr>Слайд 7</vt:lpstr>
      <vt:lpstr>Слайд 8</vt:lpstr>
      <vt:lpstr>Новое поколение честных Участвовали около 10000 школьников</vt:lpstr>
      <vt:lpstr>Wishing Tree in the Lotus Village</vt:lpstr>
      <vt:lpstr>Цена коррупции</vt:lpstr>
      <vt:lpstr>Молодёжь против коррупции</vt:lpstr>
      <vt:lpstr>Классы без границ</vt:lpstr>
      <vt:lpstr>Слайд 14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Информационные ресурсы</vt:lpstr>
      <vt:lpstr>Голоса против коррупции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policy</dc:creator>
  <cp:lastModifiedBy>User</cp:lastModifiedBy>
  <cp:revision>89</cp:revision>
  <dcterms:created xsi:type="dcterms:W3CDTF">2014-02-20T17:12:44Z</dcterms:created>
  <dcterms:modified xsi:type="dcterms:W3CDTF">2014-12-25T02:35:37Z</dcterms:modified>
</cp:coreProperties>
</file>