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53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111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915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847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831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57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85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179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8726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088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62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489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80752-D720-4DDA-9114-00A7E77515CF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5A7C3-667F-4688-A44A-F9D8CFAF1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49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425" y="514502"/>
            <a:ext cx="8685754" cy="570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803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892" y="1242852"/>
            <a:ext cx="8865561" cy="4622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301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55068"/>
            <a:ext cx="8961349" cy="5107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25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8395" y="871608"/>
            <a:ext cx="7200537" cy="62930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04552" y="502276"/>
            <a:ext cx="6568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Получаем перечень закупок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419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41" y="624558"/>
            <a:ext cx="9091459" cy="569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62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" y="457200"/>
            <a:ext cx="8058150" cy="656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168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283" y="1018236"/>
            <a:ext cx="8769071" cy="488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5859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69459"/>
            <a:ext cx="9332456" cy="451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56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3</Words>
  <Application>Microsoft Office PowerPoint</Application>
  <PresentationFormat>Экран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Сухарев</dc:creator>
  <cp:lastModifiedBy>User</cp:lastModifiedBy>
  <cp:revision>4</cp:revision>
  <dcterms:created xsi:type="dcterms:W3CDTF">2014-10-26T22:49:05Z</dcterms:created>
  <dcterms:modified xsi:type="dcterms:W3CDTF">2014-12-25T02:33:45Z</dcterms:modified>
</cp:coreProperties>
</file>