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53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11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15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847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3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57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5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17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72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88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62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89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0752-D720-4DDA-9114-00A7E77515C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A7C3-667F-4688-A44A-F9D8CFAF1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49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425" y="514502"/>
            <a:ext cx="8685754" cy="570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92" y="1242852"/>
            <a:ext cx="8865561" cy="462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30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5068"/>
            <a:ext cx="8961349" cy="510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5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395" y="871608"/>
            <a:ext cx="7200537" cy="62930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4552" y="502276"/>
            <a:ext cx="656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Получаем перечень закупок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41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41" y="624558"/>
            <a:ext cx="9091459" cy="569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6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" y="457200"/>
            <a:ext cx="8058150" cy="656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16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283" y="1018236"/>
            <a:ext cx="8769071" cy="48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85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9459"/>
            <a:ext cx="9332456" cy="451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56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3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Сухарев</dc:creator>
  <cp:lastModifiedBy>User</cp:lastModifiedBy>
  <cp:revision>4</cp:revision>
  <dcterms:created xsi:type="dcterms:W3CDTF">2014-10-26T22:49:05Z</dcterms:created>
  <dcterms:modified xsi:type="dcterms:W3CDTF">2014-12-25T02:33:45Z</dcterms:modified>
</cp:coreProperties>
</file>