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6" r:id="rId9"/>
    <p:sldId id="262" r:id="rId10"/>
    <p:sldId id="264" r:id="rId11"/>
    <p:sldId id="263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66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ru-RU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ru-R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ru-RU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ru-R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ru-RU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ru-R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ru-RU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ru-R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ru-RU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ru-RU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ru-RU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ru-RU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ru-RU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ru-RU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ru-RU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ru-RU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ru-RU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ru-RU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ru-RU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ru-RU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ru-R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9CAAC-2052-4389-9DD5-618FFA1F402E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BC24E-9A8F-4359-9EA8-29447F321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coldmolot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764704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Перспективы использования технологий гражданского образования в сфере противодействия коррупции</a:t>
            </a:r>
            <a:endParaRPr lang="ru-RU" b="1" dirty="0"/>
          </a:p>
        </p:txBody>
      </p:sp>
      <p:pic>
        <p:nvPicPr>
          <p:cNvPr id="9218" name="Picture 2" descr="C:\Users\Boris\Desktop\коррупц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780928"/>
            <a:ext cx="5512048" cy="38997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Вовлечение в действие</a:t>
            </a:r>
            <a:br>
              <a:rPr lang="ru-RU" sz="3600" dirty="0" smtClean="0"/>
            </a:br>
            <a:r>
              <a:rPr lang="ru-RU" sz="3600" dirty="0" smtClean="0"/>
              <a:t>прямое действие, написание альтернативных докладов, встречи с представителями муниципальной и государственной власти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Users\Boris\Downloads\вовлечение в действие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09859"/>
            <a:ext cx="7266196" cy="48481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Возможные темы для занятий по антикоррупции</a:t>
            </a:r>
            <a:endParaRPr lang="ru-R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Ценности сообщества в школе</a:t>
            </a:r>
          </a:p>
          <a:p>
            <a:r>
              <a:rPr lang="ru-RU" dirty="0" smtClean="0"/>
              <a:t>Прозрачность принимаемых решений в школе (оценки,злоупотребления в рамках ЕГЭ,  расходование бюджета в школе, сборы денег от родителей)</a:t>
            </a:r>
          </a:p>
          <a:p>
            <a:r>
              <a:rPr lang="ru-RU" dirty="0" smtClean="0"/>
              <a:t>Доступность информации для школьников и родителей на сайте </a:t>
            </a:r>
          </a:p>
          <a:p>
            <a:r>
              <a:rPr lang="ru-RU" dirty="0" smtClean="0"/>
              <a:t>Вовлечение в проблемы района, принятие решений в рамках муниципалитета (детские площадки, военно-патриотическое воспитание)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Давайте сотрудничать и развивать гражданское образование!</a:t>
            </a:r>
            <a:endParaRPr lang="ru-R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b="1" dirty="0" smtClean="0"/>
              <a:t>Борис Романов</a:t>
            </a:r>
            <a:r>
              <a:rPr lang="ru-RU" dirty="0" smtClean="0"/>
              <a:t>, 89062403419, </a:t>
            </a:r>
            <a:r>
              <a:rPr lang="en-GB" dirty="0" smtClean="0">
                <a:hlinkClick r:id="rId2"/>
              </a:rPr>
              <a:t>coldmolot@gmail.com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ru-RU" b="1" dirty="0" smtClean="0"/>
              <a:t>Группа вконтакте по гражданскому образованию  </a:t>
            </a:r>
            <a:r>
              <a:rPr lang="en-GB" dirty="0" smtClean="0"/>
              <a:t>vk.com/</a:t>
            </a:r>
            <a:r>
              <a:rPr lang="en-GB" dirty="0" err="1" smtClean="0"/>
              <a:t>civic_education</a:t>
            </a:r>
            <a:endParaRPr lang="en-GB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Главные понятия</a:t>
            </a:r>
            <a:endParaRPr lang="ru-R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Гражданское образование </a:t>
            </a:r>
            <a:r>
              <a:rPr lang="en-GB" dirty="0" smtClean="0"/>
              <a:t>vs.~~ </a:t>
            </a:r>
            <a:r>
              <a:rPr lang="ru-RU" dirty="0" smtClean="0"/>
              <a:t>формальное образование</a:t>
            </a:r>
          </a:p>
          <a:p>
            <a:r>
              <a:rPr lang="en-GB" dirty="0" smtClean="0"/>
              <a:t>Lifelong learning</a:t>
            </a:r>
          </a:p>
          <a:p>
            <a:r>
              <a:rPr lang="en-GB" dirty="0" smtClean="0"/>
              <a:t>Edutainment</a:t>
            </a:r>
          </a:p>
          <a:p>
            <a:r>
              <a:rPr lang="ru-RU" dirty="0" smtClean="0"/>
              <a:t>Культура участия </a:t>
            </a:r>
          </a:p>
          <a:p>
            <a:r>
              <a:rPr lang="ru-RU" dirty="0" smtClean="0"/>
              <a:t>Права ребенка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Кейс-образование</a:t>
            </a:r>
            <a:endParaRPr lang="ru-R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Работа в группах с определенными ситуациями</a:t>
            </a:r>
            <a:endParaRPr lang="ru-RU" dirty="0"/>
          </a:p>
        </p:txBody>
      </p:sp>
      <p:pic>
        <p:nvPicPr>
          <p:cNvPr id="4098" name="Picture 2" descr="C:\Users\Boris\Downloads\кей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636912"/>
            <a:ext cx="5371571" cy="40286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Комиксы</a:t>
            </a:r>
            <a:endParaRPr lang="ru-RU" dirty="0"/>
          </a:p>
        </p:txBody>
      </p:sp>
      <p:pic>
        <p:nvPicPr>
          <p:cNvPr id="4" name="Рисунок 1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752"/>
            <a:ext cx="4536504" cy="25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Boris\Downloads\EXpBui4GN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333378"/>
            <a:ext cx="4427984" cy="35246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Просмотр видео-роликов</a:t>
            </a:r>
            <a:endParaRPr lang="ru-RU" dirty="0"/>
          </a:p>
        </p:txBody>
      </p:sp>
      <p:pic>
        <p:nvPicPr>
          <p:cNvPr id="6146" name="Picture 2" descr="C:\Users\Boris\Downloads\просмотр роликов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6600" y="1710531"/>
            <a:ext cx="7670800" cy="4305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Настольные игры</a:t>
            </a:r>
            <a:endParaRPr lang="ru-RU" dirty="0"/>
          </a:p>
        </p:txBody>
      </p:sp>
      <p:pic>
        <p:nvPicPr>
          <p:cNvPr id="5122" name="Picture 2" descr="C:\Users\Boris\Downloads\настольная игр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378906"/>
            <a:ext cx="7056783" cy="52925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Форум-театр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8194" name="Picture 2" descr="C:\Users\Boris\Downloads\форум театр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196752"/>
            <a:ext cx="6764569" cy="50734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Ровестник ровестнику</a:t>
            </a:r>
            <a:endParaRPr lang="ru-R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Boris\Downloads\ровестник ровестник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12776"/>
            <a:ext cx="6571704" cy="49287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Интерактивные игры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Boris\Downloads\игр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12776"/>
            <a:ext cx="6571704" cy="49287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Экран (4:3)</PresentationFormat>
  <Paragraphs>26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Larissa-Design</vt:lpstr>
      <vt:lpstr> </vt:lpstr>
      <vt:lpstr>Главные понятия</vt:lpstr>
      <vt:lpstr>Кейс-образование</vt:lpstr>
      <vt:lpstr>Комиксы</vt:lpstr>
      <vt:lpstr>Просмотр видео-роликов</vt:lpstr>
      <vt:lpstr>Настольные игры</vt:lpstr>
      <vt:lpstr>Форум-театр </vt:lpstr>
      <vt:lpstr>Ровестник ровестнику</vt:lpstr>
      <vt:lpstr>Интерактивные игры </vt:lpstr>
      <vt:lpstr>Вовлечение в действие прямое действие, написание альтернативных докладов, встречи с представителями муниципальной и государственной власти  </vt:lpstr>
      <vt:lpstr>Возможные темы для занятий по антикоррупции</vt:lpstr>
      <vt:lpstr>Давайте сотрудничать и развивать гражданское образование!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Boris</dc:creator>
  <cp:lastModifiedBy>User</cp:lastModifiedBy>
  <cp:revision>3</cp:revision>
  <dcterms:created xsi:type="dcterms:W3CDTF">2014-10-30T06:53:06Z</dcterms:created>
  <dcterms:modified xsi:type="dcterms:W3CDTF">2014-12-25T02:36:01Z</dcterms:modified>
</cp:coreProperties>
</file>