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94E5E-EAA8-42B6-AC46-6ECB8CC0B1B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C1ADBDD-247A-46E2-9A9C-73715650F02B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 smtClean="0">
              <a:solidFill>
                <a:schemeClr val="accent3"/>
              </a:solidFill>
            </a:rPr>
            <a:t>Нормы</a:t>
          </a:r>
          <a:endParaRPr lang="ru-RU" sz="2200" dirty="0">
            <a:solidFill>
              <a:schemeClr val="accent3"/>
            </a:solidFill>
          </a:endParaRPr>
        </a:p>
      </dgm:t>
    </dgm:pt>
    <dgm:pt modelId="{0A71AE5B-B800-469F-9BFC-08A2B1B53D3B}" type="parTrans" cxnId="{DAC94813-E93B-4314-894A-C238D6C1B3E2}">
      <dgm:prSet/>
      <dgm:spPr/>
      <dgm:t>
        <a:bodyPr/>
        <a:lstStyle/>
        <a:p>
          <a:endParaRPr lang="ru-RU"/>
        </a:p>
      </dgm:t>
    </dgm:pt>
    <dgm:pt modelId="{037EF4F2-FFF5-4C01-902E-801C438312A6}" type="sibTrans" cxnId="{DAC94813-E93B-4314-894A-C238D6C1B3E2}">
      <dgm:prSet/>
      <dgm:spPr/>
      <dgm:t>
        <a:bodyPr/>
        <a:lstStyle/>
        <a:p>
          <a:endParaRPr lang="ru-RU"/>
        </a:p>
      </dgm:t>
    </dgm:pt>
    <dgm:pt modelId="{517FB580-51F0-4280-9481-C8E2C3ACF9B5}">
      <dgm:prSet phldrT="[Текст]" custT="1"/>
      <dgm:spPr/>
      <dgm:t>
        <a:bodyPr/>
        <a:lstStyle/>
        <a:p>
          <a:r>
            <a:rPr lang="ru-RU" sz="1900" dirty="0" err="1" smtClean="0">
              <a:solidFill>
                <a:schemeClr val="bg2">
                  <a:lumMod val="50000"/>
                </a:schemeClr>
              </a:solidFill>
            </a:rPr>
            <a:t>Правоприменение</a:t>
          </a:r>
          <a:endParaRPr lang="ru-RU" sz="1900" dirty="0">
            <a:solidFill>
              <a:schemeClr val="bg2">
                <a:lumMod val="50000"/>
              </a:schemeClr>
            </a:solidFill>
          </a:endParaRPr>
        </a:p>
      </dgm:t>
    </dgm:pt>
    <dgm:pt modelId="{EF0AA7B1-9BAE-4425-8A61-3CF6F7B982BF}" type="parTrans" cxnId="{0C6AA3A1-6B3C-41B5-B93F-94195A197498}">
      <dgm:prSet/>
      <dgm:spPr/>
      <dgm:t>
        <a:bodyPr/>
        <a:lstStyle/>
        <a:p>
          <a:endParaRPr lang="ru-RU"/>
        </a:p>
      </dgm:t>
    </dgm:pt>
    <dgm:pt modelId="{898522AD-2EF1-46D9-9610-4466CDC44010}" type="sibTrans" cxnId="{0C6AA3A1-6B3C-41B5-B93F-94195A197498}">
      <dgm:prSet/>
      <dgm:spPr/>
      <dgm:t>
        <a:bodyPr/>
        <a:lstStyle/>
        <a:p>
          <a:endParaRPr lang="ru-RU"/>
        </a:p>
      </dgm:t>
    </dgm:pt>
    <dgm:pt modelId="{BFAD31D1-5CE9-4A73-9730-37B2E9A44AAE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 smtClean="0">
              <a:solidFill>
                <a:schemeClr val="bg2">
                  <a:lumMod val="50000"/>
                </a:schemeClr>
              </a:solidFill>
            </a:rPr>
            <a:t>Принципы</a:t>
          </a:r>
          <a:endParaRPr lang="ru-RU" sz="2200" dirty="0">
            <a:solidFill>
              <a:schemeClr val="bg2">
                <a:lumMod val="50000"/>
              </a:schemeClr>
            </a:solidFill>
          </a:endParaRPr>
        </a:p>
      </dgm:t>
    </dgm:pt>
    <dgm:pt modelId="{445937E5-2612-4423-B009-6FFCC86A7C16}" type="parTrans" cxnId="{F0A0DC8F-4733-4810-AE14-26D2DEBAE0D4}">
      <dgm:prSet/>
      <dgm:spPr/>
      <dgm:t>
        <a:bodyPr/>
        <a:lstStyle/>
        <a:p>
          <a:endParaRPr lang="ru-RU"/>
        </a:p>
      </dgm:t>
    </dgm:pt>
    <dgm:pt modelId="{804E996D-0C3F-4098-A816-D0DCA40CE6AB}" type="sibTrans" cxnId="{F0A0DC8F-4733-4810-AE14-26D2DEBAE0D4}">
      <dgm:prSet/>
      <dgm:spPr/>
      <dgm:t>
        <a:bodyPr/>
        <a:lstStyle/>
        <a:p>
          <a:endParaRPr lang="ru-RU"/>
        </a:p>
      </dgm:t>
    </dgm:pt>
    <dgm:pt modelId="{671C54DA-C90E-4AE3-95D4-20B3FEFE4365}" type="pres">
      <dgm:prSet presAssocID="{46194E5E-EAA8-42B6-AC46-6ECB8CC0B1B9}" presName="compositeShape" presStyleCnt="0">
        <dgm:presLayoutVars>
          <dgm:chMax val="7"/>
          <dgm:dir/>
          <dgm:resizeHandles val="exact"/>
        </dgm:presLayoutVars>
      </dgm:prSet>
      <dgm:spPr/>
    </dgm:pt>
    <dgm:pt modelId="{69823ECE-0D4B-4C12-9A66-828A2EB898BF}" type="pres">
      <dgm:prSet presAssocID="{46194E5E-EAA8-42B6-AC46-6ECB8CC0B1B9}" presName="wedge1" presStyleLbl="node1" presStyleIdx="0" presStyleCnt="3"/>
      <dgm:spPr/>
      <dgm:t>
        <a:bodyPr/>
        <a:lstStyle/>
        <a:p>
          <a:endParaRPr lang="ru-RU"/>
        </a:p>
      </dgm:t>
    </dgm:pt>
    <dgm:pt modelId="{E9130142-D666-4443-879C-54D4D577F67F}" type="pres">
      <dgm:prSet presAssocID="{46194E5E-EAA8-42B6-AC46-6ECB8CC0B1B9}" presName="dummy1a" presStyleCnt="0"/>
      <dgm:spPr/>
    </dgm:pt>
    <dgm:pt modelId="{E87E2FA1-0241-4980-907B-021AE411FB7F}" type="pres">
      <dgm:prSet presAssocID="{46194E5E-EAA8-42B6-AC46-6ECB8CC0B1B9}" presName="dummy1b" presStyleCnt="0"/>
      <dgm:spPr/>
    </dgm:pt>
    <dgm:pt modelId="{1DCE9E14-1144-4D14-82D3-F667AE739A88}" type="pres">
      <dgm:prSet presAssocID="{46194E5E-EAA8-42B6-AC46-6ECB8CC0B1B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32836-87DC-43AB-AFD9-39E6BC0C0B46}" type="pres">
      <dgm:prSet presAssocID="{46194E5E-EAA8-42B6-AC46-6ECB8CC0B1B9}" presName="wedge2" presStyleLbl="node1" presStyleIdx="1" presStyleCnt="3"/>
      <dgm:spPr/>
      <dgm:t>
        <a:bodyPr/>
        <a:lstStyle/>
        <a:p>
          <a:endParaRPr lang="ru-RU"/>
        </a:p>
      </dgm:t>
    </dgm:pt>
    <dgm:pt modelId="{51D53EEA-EEDD-4D38-ABAE-E31282C25A30}" type="pres">
      <dgm:prSet presAssocID="{46194E5E-EAA8-42B6-AC46-6ECB8CC0B1B9}" presName="dummy2a" presStyleCnt="0"/>
      <dgm:spPr/>
    </dgm:pt>
    <dgm:pt modelId="{92D65EC8-8EB4-4232-A5F8-2E2007F20352}" type="pres">
      <dgm:prSet presAssocID="{46194E5E-EAA8-42B6-AC46-6ECB8CC0B1B9}" presName="dummy2b" presStyleCnt="0"/>
      <dgm:spPr/>
    </dgm:pt>
    <dgm:pt modelId="{D680D0A1-85C5-4B2F-B5B9-D540F5BA8C40}" type="pres">
      <dgm:prSet presAssocID="{46194E5E-EAA8-42B6-AC46-6ECB8CC0B1B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CDB22-2197-441D-906C-AB2831590F24}" type="pres">
      <dgm:prSet presAssocID="{46194E5E-EAA8-42B6-AC46-6ECB8CC0B1B9}" presName="wedge3" presStyleLbl="node1" presStyleIdx="2" presStyleCnt="3"/>
      <dgm:spPr/>
      <dgm:t>
        <a:bodyPr/>
        <a:lstStyle/>
        <a:p>
          <a:endParaRPr lang="ru-RU"/>
        </a:p>
      </dgm:t>
    </dgm:pt>
    <dgm:pt modelId="{51C97D94-15AD-4217-A528-AC050FE8B9D2}" type="pres">
      <dgm:prSet presAssocID="{46194E5E-EAA8-42B6-AC46-6ECB8CC0B1B9}" presName="dummy3a" presStyleCnt="0"/>
      <dgm:spPr/>
    </dgm:pt>
    <dgm:pt modelId="{4F5978E8-6451-41FD-B9CF-EEBCFDECB04E}" type="pres">
      <dgm:prSet presAssocID="{46194E5E-EAA8-42B6-AC46-6ECB8CC0B1B9}" presName="dummy3b" presStyleCnt="0"/>
      <dgm:spPr/>
    </dgm:pt>
    <dgm:pt modelId="{81166A7C-1613-43B8-A937-B92D94A8CD76}" type="pres">
      <dgm:prSet presAssocID="{46194E5E-EAA8-42B6-AC46-6ECB8CC0B1B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4BE1C-403A-4AD5-845D-5ECD56650FD1}" type="pres">
      <dgm:prSet presAssocID="{037EF4F2-FFF5-4C01-902E-801C438312A6}" presName="arrowWedge1" presStyleLbl="fgSibTrans2D1" presStyleIdx="0" presStyleCnt="3"/>
      <dgm:spPr/>
    </dgm:pt>
    <dgm:pt modelId="{3CE76382-9C85-4B55-A304-875A1B5ABE55}" type="pres">
      <dgm:prSet presAssocID="{898522AD-2EF1-46D9-9610-4466CDC44010}" presName="arrowWedge2" presStyleLbl="fgSibTrans2D1" presStyleIdx="1" presStyleCnt="3"/>
      <dgm:spPr/>
    </dgm:pt>
    <dgm:pt modelId="{29AC7376-2EB2-4B5F-B4C2-C9FAC2E3CDAC}" type="pres">
      <dgm:prSet presAssocID="{804E996D-0C3F-4098-A816-D0DCA40CE6AB}" presName="arrowWedge3" presStyleLbl="fgSibTrans2D1" presStyleIdx="2" presStyleCnt="3"/>
      <dgm:spPr/>
    </dgm:pt>
  </dgm:ptLst>
  <dgm:cxnLst>
    <dgm:cxn modelId="{0C6AA3A1-6B3C-41B5-B93F-94195A197498}" srcId="{46194E5E-EAA8-42B6-AC46-6ECB8CC0B1B9}" destId="{517FB580-51F0-4280-9481-C8E2C3ACF9B5}" srcOrd="1" destOrd="0" parTransId="{EF0AA7B1-9BAE-4425-8A61-3CF6F7B982BF}" sibTransId="{898522AD-2EF1-46D9-9610-4466CDC44010}"/>
    <dgm:cxn modelId="{E2A70B0E-217C-46F8-8CCF-EE2F2B088571}" type="presOf" srcId="{46194E5E-EAA8-42B6-AC46-6ECB8CC0B1B9}" destId="{671C54DA-C90E-4AE3-95D4-20B3FEFE4365}" srcOrd="0" destOrd="0" presId="urn:microsoft.com/office/officeart/2005/8/layout/cycle8"/>
    <dgm:cxn modelId="{F0A0DC8F-4733-4810-AE14-26D2DEBAE0D4}" srcId="{46194E5E-EAA8-42B6-AC46-6ECB8CC0B1B9}" destId="{BFAD31D1-5CE9-4A73-9730-37B2E9A44AAE}" srcOrd="2" destOrd="0" parTransId="{445937E5-2612-4423-B009-6FFCC86A7C16}" sibTransId="{804E996D-0C3F-4098-A816-D0DCA40CE6AB}"/>
    <dgm:cxn modelId="{D3C89A1F-D52A-4E89-9F02-BB110AFCDC41}" type="presOf" srcId="{BFAD31D1-5CE9-4A73-9730-37B2E9A44AAE}" destId="{81166A7C-1613-43B8-A937-B92D94A8CD76}" srcOrd="1" destOrd="0" presId="urn:microsoft.com/office/officeart/2005/8/layout/cycle8"/>
    <dgm:cxn modelId="{DC846F3C-2454-4F1E-B75F-9491EE3479B0}" type="presOf" srcId="{517FB580-51F0-4280-9481-C8E2C3ACF9B5}" destId="{F2132836-87DC-43AB-AFD9-39E6BC0C0B46}" srcOrd="0" destOrd="0" presId="urn:microsoft.com/office/officeart/2005/8/layout/cycle8"/>
    <dgm:cxn modelId="{D8D2EA92-4E22-4462-888F-710B012CACED}" type="presOf" srcId="{AC1ADBDD-247A-46E2-9A9C-73715650F02B}" destId="{69823ECE-0D4B-4C12-9A66-828A2EB898BF}" srcOrd="0" destOrd="0" presId="urn:microsoft.com/office/officeart/2005/8/layout/cycle8"/>
    <dgm:cxn modelId="{184F84C5-EBCA-4BAA-916B-598703BA542D}" type="presOf" srcId="{517FB580-51F0-4280-9481-C8E2C3ACF9B5}" destId="{D680D0A1-85C5-4B2F-B5B9-D540F5BA8C40}" srcOrd="1" destOrd="0" presId="urn:microsoft.com/office/officeart/2005/8/layout/cycle8"/>
    <dgm:cxn modelId="{DAC94813-E93B-4314-894A-C238D6C1B3E2}" srcId="{46194E5E-EAA8-42B6-AC46-6ECB8CC0B1B9}" destId="{AC1ADBDD-247A-46E2-9A9C-73715650F02B}" srcOrd="0" destOrd="0" parTransId="{0A71AE5B-B800-469F-9BFC-08A2B1B53D3B}" sibTransId="{037EF4F2-FFF5-4C01-902E-801C438312A6}"/>
    <dgm:cxn modelId="{91D50919-7792-459E-AA01-DBEF7D1B47EA}" type="presOf" srcId="{AC1ADBDD-247A-46E2-9A9C-73715650F02B}" destId="{1DCE9E14-1144-4D14-82D3-F667AE739A88}" srcOrd="1" destOrd="0" presId="urn:microsoft.com/office/officeart/2005/8/layout/cycle8"/>
    <dgm:cxn modelId="{CAD2E455-0B5F-483C-A994-6D2C16D94F0D}" type="presOf" srcId="{BFAD31D1-5CE9-4A73-9730-37B2E9A44AAE}" destId="{956CDB22-2197-441D-906C-AB2831590F24}" srcOrd="0" destOrd="0" presId="urn:microsoft.com/office/officeart/2005/8/layout/cycle8"/>
    <dgm:cxn modelId="{D0D422CC-150F-4802-94B7-3387339BB1CD}" type="presParOf" srcId="{671C54DA-C90E-4AE3-95D4-20B3FEFE4365}" destId="{69823ECE-0D4B-4C12-9A66-828A2EB898BF}" srcOrd="0" destOrd="0" presId="urn:microsoft.com/office/officeart/2005/8/layout/cycle8"/>
    <dgm:cxn modelId="{3968D132-2C57-4C7B-92EB-412D48F00622}" type="presParOf" srcId="{671C54DA-C90E-4AE3-95D4-20B3FEFE4365}" destId="{E9130142-D666-4443-879C-54D4D577F67F}" srcOrd="1" destOrd="0" presId="urn:microsoft.com/office/officeart/2005/8/layout/cycle8"/>
    <dgm:cxn modelId="{6E2F2014-AF87-4CF1-9BCE-BED6DD7F44AB}" type="presParOf" srcId="{671C54DA-C90E-4AE3-95D4-20B3FEFE4365}" destId="{E87E2FA1-0241-4980-907B-021AE411FB7F}" srcOrd="2" destOrd="0" presId="urn:microsoft.com/office/officeart/2005/8/layout/cycle8"/>
    <dgm:cxn modelId="{B10E7876-06DC-461E-A91D-73AF52AD440A}" type="presParOf" srcId="{671C54DA-C90E-4AE3-95D4-20B3FEFE4365}" destId="{1DCE9E14-1144-4D14-82D3-F667AE739A88}" srcOrd="3" destOrd="0" presId="urn:microsoft.com/office/officeart/2005/8/layout/cycle8"/>
    <dgm:cxn modelId="{C3276660-3435-48DB-9853-D1F393460344}" type="presParOf" srcId="{671C54DA-C90E-4AE3-95D4-20B3FEFE4365}" destId="{F2132836-87DC-43AB-AFD9-39E6BC0C0B46}" srcOrd="4" destOrd="0" presId="urn:microsoft.com/office/officeart/2005/8/layout/cycle8"/>
    <dgm:cxn modelId="{F4934F6D-7B0B-4E74-BDB7-E7C734A09C3D}" type="presParOf" srcId="{671C54DA-C90E-4AE3-95D4-20B3FEFE4365}" destId="{51D53EEA-EEDD-4D38-ABAE-E31282C25A30}" srcOrd="5" destOrd="0" presId="urn:microsoft.com/office/officeart/2005/8/layout/cycle8"/>
    <dgm:cxn modelId="{26BE96C8-4CA5-4B1E-84BE-DBB808F6450A}" type="presParOf" srcId="{671C54DA-C90E-4AE3-95D4-20B3FEFE4365}" destId="{92D65EC8-8EB4-4232-A5F8-2E2007F20352}" srcOrd="6" destOrd="0" presId="urn:microsoft.com/office/officeart/2005/8/layout/cycle8"/>
    <dgm:cxn modelId="{12B253B3-432D-487D-B216-9DFB13617346}" type="presParOf" srcId="{671C54DA-C90E-4AE3-95D4-20B3FEFE4365}" destId="{D680D0A1-85C5-4B2F-B5B9-D540F5BA8C40}" srcOrd="7" destOrd="0" presId="urn:microsoft.com/office/officeart/2005/8/layout/cycle8"/>
    <dgm:cxn modelId="{D9825BD9-2F00-4716-832C-7445AEA3A3EB}" type="presParOf" srcId="{671C54DA-C90E-4AE3-95D4-20B3FEFE4365}" destId="{956CDB22-2197-441D-906C-AB2831590F24}" srcOrd="8" destOrd="0" presId="urn:microsoft.com/office/officeart/2005/8/layout/cycle8"/>
    <dgm:cxn modelId="{DA9EA84D-53E3-4918-8E74-45EE11C0EE55}" type="presParOf" srcId="{671C54DA-C90E-4AE3-95D4-20B3FEFE4365}" destId="{51C97D94-15AD-4217-A528-AC050FE8B9D2}" srcOrd="9" destOrd="0" presId="urn:microsoft.com/office/officeart/2005/8/layout/cycle8"/>
    <dgm:cxn modelId="{301A704E-7384-45D8-9938-1DC6CB9F3576}" type="presParOf" srcId="{671C54DA-C90E-4AE3-95D4-20B3FEFE4365}" destId="{4F5978E8-6451-41FD-B9CF-EEBCFDECB04E}" srcOrd="10" destOrd="0" presId="urn:microsoft.com/office/officeart/2005/8/layout/cycle8"/>
    <dgm:cxn modelId="{99FB92F6-1F85-48A5-8E00-91D065F93EB8}" type="presParOf" srcId="{671C54DA-C90E-4AE3-95D4-20B3FEFE4365}" destId="{81166A7C-1613-43B8-A937-B92D94A8CD76}" srcOrd="11" destOrd="0" presId="urn:microsoft.com/office/officeart/2005/8/layout/cycle8"/>
    <dgm:cxn modelId="{7E210981-2206-4850-9C8B-B414819AE67A}" type="presParOf" srcId="{671C54DA-C90E-4AE3-95D4-20B3FEFE4365}" destId="{AA54BE1C-403A-4AD5-845D-5ECD56650FD1}" srcOrd="12" destOrd="0" presId="urn:microsoft.com/office/officeart/2005/8/layout/cycle8"/>
    <dgm:cxn modelId="{A34FAE40-9AF4-40F6-9139-000B706D6BE8}" type="presParOf" srcId="{671C54DA-C90E-4AE3-95D4-20B3FEFE4365}" destId="{3CE76382-9C85-4B55-A304-875A1B5ABE55}" srcOrd="13" destOrd="0" presId="urn:microsoft.com/office/officeart/2005/8/layout/cycle8"/>
    <dgm:cxn modelId="{BDD0B576-F637-439B-A2AA-C9C841278B61}" type="presParOf" srcId="{671C54DA-C90E-4AE3-95D4-20B3FEFE4365}" destId="{29AC7376-2EB2-4B5F-B4C2-C9FAC2E3CD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097B9-A66C-4E92-98CF-F1D36F20754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2300BB2-7AEE-4944-A306-DFCAE70E980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3000" dirty="0" smtClean="0"/>
        </a:p>
        <a:p>
          <a:r>
            <a:rPr lang="ru-RU" sz="3000" dirty="0" smtClean="0"/>
            <a:t>Законы</a:t>
          </a:r>
          <a:endParaRPr lang="ru-RU" sz="3000" dirty="0"/>
        </a:p>
      </dgm:t>
    </dgm:pt>
    <dgm:pt modelId="{6D555F49-85AD-4A16-B604-9AD2AD0917BF}" type="parTrans" cxnId="{7FF33A25-1D7B-4319-9671-DF1120249817}">
      <dgm:prSet/>
      <dgm:spPr/>
      <dgm:t>
        <a:bodyPr/>
        <a:lstStyle/>
        <a:p>
          <a:endParaRPr lang="ru-RU"/>
        </a:p>
      </dgm:t>
    </dgm:pt>
    <dgm:pt modelId="{8C7EC3A4-7A9C-47E5-ADF3-D83FD283E48B}" type="sibTrans" cxnId="{7FF33A25-1D7B-4319-9671-DF1120249817}">
      <dgm:prSet/>
      <dgm:spPr/>
      <dgm:t>
        <a:bodyPr/>
        <a:lstStyle/>
        <a:p>
          <a:endParaRPr lang="ru-RU"/>
        </a:p>
      </dgm:t>
    </dgm:pt>
    <dgm:pt modelId="{25B47CCD-64CC-4871-8C6F-12208D4E2E71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Подзаконные НПА</a:t>
          </a:r>
          <a:endParaRPr lang="ru-RU" dirty="0"/>
        </a:p>
      </dgm:t>
    </dgm:pt>
    <dgm:pt modelId="{1123CA69-43E1-44CC-91AD-571CA6CC6138}" type="parTrans" cxnId="{8851D977-26A1-4335-B6AE-2F2EDA083590}">
      <dgm:prSet/>
      <dgm:spPr/>
      <dgm:t>
        <a:bodyPr/>
        <a:lstStyle/>
        <a:p>
          <a:endParaRPr lang="ru-RU"/>
        </a:p>
      </dgm:t>
    </dgm:pt>
    <dgm:pt modelId="{54F6C18F-79E9-466B-BFFB-3B29E719CCAF}" type="sibTrans" cxnId="{8851D977-26A1-4335-B6AE-2F2EDA083590}">
      <dgm:prSet/>
      <dgm:spPr/>
      <dgm:t>
        <a:bodyPr/>
        <a:lstStyle/>
        <a:p>
          <a:endParaRPr lang="ru-RU"/>
        </a:p>
      </dgm:t>
    </dgm:pt>
    <dgm:pt modelId="{EE7C26F1-66F4-44A6-A051-B1D86BFC0279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Проекты НПА</a:t>
          </a:r>
          <a:endParaRPr lang="ru-RU" dirty="0"/>
        </a:p>
      </dgm:t>
    </dgm:pt>
    <dgm:pt modelId="{9888F569-5B83-49C4-BE6C-947190F1EF33}" type="parTrans" cxnId="{4B7650D0-7EB6-4B37-9355-5D56EB0067C1}">
      <dgm:prSet/>
      <dgm:spPr/>
      <dgm:t>
        <a:bodyPr/>
        <a:lstStyle/>
        <a:p>
          <a:endParaRPr lang="ru-RU"/>
        </a:p>
      </dgm:t>
    </dgm:pt>
    <dgm:pt modelId="{3958EE83-1239-4170-8FB6-21C0B5D9CEC9}" type="sibTrans" cxnId="{4B7650D0-7EB6-4B37-9355-5D56EB0067C1}">
      <dgm:prSet/>
      <dgm:spPr/>
      <dgm:t>
        <a:bodyPr/>
        <a:lstStyle/>
        <a:p>
          <a:endParaRPr lang="ru-RU"/>
        </a:p>
      </dgm:t>
    </dgm:pt>
    <dgm:pt modelId="{6265EE08-075D-4B75-8751-FEBEBC31DAA9}" type="pres">
      <dgm:prSet presAssocID="{43D097B9-A66C-4E92-98CF-F1D36F207548}" presName="Name0" presStyleCnt="0">
        <dgm:presLayoutVars>
          <dgm:dir/>
          <dgm:animLvl val="lvl"/>
          <dgm:resizeHandles val="exact"/>
        </dgm:presLayoutVars>
      </dgm:prSet>
      <dgm:spPr/>
    </dgm:pt>
    <dgm:pt modelId="{E49B042E-7390-4AED-BD5F-F045D32793A1}" type="pres">
      <dgm:prSet presAssocID="{22300BB2-7AEE-4944-A306-DFCAE70E9803}" presName="Name8" presStyleCnt="0"/>
      <dgm:spPr/>
    </dgm:pt>
    <dgm:pt modelId="{FEDAB41E-D563-47D3-B038-C574B5163C28}" type="pres">
      <dgm:prSet presAssocID="{22300BB2-7AEE-4944-A306-DFCAE70E980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FE000-ED1A-45A2-A43A-DD8E7AD52BB9}" type="pres">
      <dgm:prSet presAssocID="{22300BB2-7AEE-4944-A306-DFCAE70E98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55304-E131-42CF-A514-377EE18926DF}" type="pres">
      <dgm:prSet presAssocID="{25B47CCD-64CC-4871-8C6F-12208D4E2E71}" presName="Name8" presStyleCnt="0"/>
      <dgm:spPr/>
    </dgm:pt>
    <dgm:pt modelId="{855C2E90-76DF-48F9-8184-492F0F653696}" type="pres">
      <dgm:prSet presAssocID="{25B47CCD-64CC-4871-8C6F-12208D4E2E7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A4A90-5648-4A1F-A518-3FFEF626BFC1}" type="pres">
      <dgm:prSet presAssocID="{25B47CCD-64CC-4871-8C6F-12208D4E2E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B40F7-77BB-4B23-88F8-59D7F44B5D9B}" type="pres">
      <dgm:prSet presAssocID="{EE7C26F1-66F4-44A6-A051-B1D86BFC0279}" presName="Name8" presStyleCnt="0"/>
      <dgm:spPr/>
    </dgm:pt>
    <dgm:pt modelId="{189D81BD-7369-444E-886A-82468239064B}" type="pres">
      <dgm:prSet presAssocID="{EE7C26F1-66F4-44A6-A051-B1D86BFC027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7DDA9-5DD7-4EEF-A46E-A09C2584051E}" type="pres">
      <dgm:prSet presAssocID="{EE7C26F1-66F4-44A6-A051-B1D86BFC02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A5DB3F-5145-49F1-BA4C-3F45263F0F87}" type="presOf" srcId="{EE7C26F1-66F4-44A6-A051-B1D86BFC0279}" destId="{189D81BD-7369-444E-886A-82468239064B}" srcOrd="0" destOrd="0" presId="urn:microsoft.com/office/officeart/2005/8/layout/pyramid1"/>
    <dgm:cxn modelId="{A843D9E4-30B7-4848-A183-22486C8FF2AA}" type="presOf" srcId="{22300BB2-7AEE-4944-A306-DFCAE70E9803}" destId="{FEDAB41E-D563-47D3-B038-C574B5163C28}" srcOrd="0" destOrd="0" presId="urn:microsoft.com/office/officeart/2005/8/layout/pyramid1"/>
    <dgm:cxn modelId="{8851D977-26A1-4335-B6AE-2F2EDA083590}" srcId="{43D097B9-A66C-4E92-98CF-F1D36F207548}" destId="{25B47CCD-64CC-4871-8C6F-12208D4E2E71}" srcOrd="1" destOrd="0" parTransId="{1123CA69-43E1-44CC-91AD-571CA6CC6138}" sibTransId="{54F6C18F-79E9-466B-BFFB-3B29E719CCAF}"/>
    <dgm:cxn modelId="{7FF33A25-1D7B-4319-9671-DF1120249817}" srcId="{43D097B9-A66C-4E92-98CF-F1D36F207548}" destId="{22300BB2-7AEE-4944-A306-DFCAE70E9803}" srcOrd="0" destOrd="0" parTransId="{6D555F49-85AD-4A16-B604-9AD2AD0917BF}" sibTransId="{8C7EC3A4-7A9C-47E5-ADF3-D83FD283E48B}"/>
    <dgm:cxn modelId="{E7101FFC-4F4E-44DB-9FFC-E849AB7E405A}" type="presOf" srcId="{43D097B9-A66C-4E92-98CF-F1D36F207548}" destId="{6265EE08-075D-4B75-8751-FEBEBC31DAA9}" srcOrd="0" destOrd="0" presId="urn:microsoft.com/office/officeart/2005/8/layout/pyramid1"/>
    <dgm:cxn modelId="{BD072F06-F365-4D52-8D20-640553F3967A}" type="presOf" srcId="{EE7C26F1-66F4-44A6-A051-B1D86BFC0279}" destId="{E2C7DDA9-5DD7-4EEF-A46E-A09C2584051E}" srcOrd="1" destOrd="0" presId="urn:microsoft.com/office/officeart/2005/8/layout/pyramid1"/>
    <dgm:cxn modelId="{B0DB2EF6-D207-40A9-B1E8-FAB2D99D954E}" type="presOf" srcId="{25B47CCD-64CC-4871-8C6F-12208D4E2E71}" destId="{855C2E90-76DF-48F9-8184-492F0F653696}" srcOrd="0" destOrd="0" presId="urn:microsoft.com/office/officeart/2005/8/layout/pyramid1"/>
    <dgm:cxn modelId="{918318E8-7430-4080-86EF-59F30D05F2E7}" type="presOf" srcId="{25B47CCD-64CC-4871-8C6F-12208D4E2E71}" destId="{F07A4A90-5648-4A1F-A518-3FFEF626BFC1}" srcOrd="1" destOrd="0" presId="urn:microsoft.com/office/officeart/2005/8/layout/pyramid1"/>
    <dgm:cxn modelId="{4B7650D0-7EB6-4B37-9355-5D56EB0067C1}" srcId="{43D097B9-A66C-4E92-98CF-F1D36F207548}" destId="{EE7C26F1-66F4-44A6-A051-B1D86BFC0279}" srcOrd="2" destOrd="0" parTransId="{9888F569-5B83-49C4-BE6C-947190F1EF33}" sibTransId="{3958EE83-1239-4170-8FB6-21C0B5D9CEC9}"/>
    <dgm:cxn modelId="{669F65AD-9558-4962-AEF0-B7AC84586327}" type="presOf" srcId="{22300BB2-7AEE-4944-A306-DFCAE70E9803}" destId="{B73FE000-ED1A-45A2-A43A-DD8E7AD52BB9}" srcOrd="1" destOrd="0" presId="urn:microsoft.com/office/officeart/2005/8/layout/pyramid1"/>
    <dgm:cxn modelId="{7575EA38-1623-4D0F-A54B-AF28A963ED03}" type="presParOf" srcId="{6265EE08-075D-4B75-8751-FEBEBC31DAA9}" destId="{E49B042E-7390-4AED-BD5F-F045D32793A1}" srcOrd="0" destOrd="0" presId="urn:microsoft.com/office/officeart/2005/8/layout/pyramid1"/>
    <dgm:cxn modelId="{3FCB30FC-A8A2-43F3-B19E-CF671320CB3C}" type="presParOf" srcId="{E49B042E-7390-4AED-BD5F-F045D32793A1}" destId="{FEDAB41E-D563-47D3-B038-C574B5163C28}" srcOrd="0" destOrd="0" presId="urn:microsoft.com/office/officeart/2005/8/layout/pyramid1"/>
    <dgm:cxn modelId="{4A9E9AC3-DFDD-4576-AAD5-A95F15C95E50}" type="presParOf" srcId="{E49B042E-7390-4AED-BD5F-F045D32793A1}" destId="{B73FE000-ED1A-45A2-A43A-DD8E7AD52BB9}" srcOrd="1" destOrd="0" presId="urn:microsoft.com/office/officeart/2005/8/layout/pyramid1"/>
    <dgm:cxn modelId="{A1E2F86F-7075-4D48-BAA8-CD20803B27D8}" type="presParOf" srcId="{6265EE08-075D-4B75-8751-FEBEBC31DAA9}" destId="{82655304-E131-42CF-A514-377EE18926DF}" srcOrd="1" destOrd="0" presId="urn:microsoft.com/office/officeart/2005/8/layout/pyramid1"/>
    <dgm:cxn modelId="{8B9DCCF3-A960-4BCC-8DBA-BEDBB9AD4F7A}" type="presParOf" srcId="{82655304-E131-42CF-A514-377EE18926DF}" destId="{855C2E90-76DF-48F9-8184-492F0F653696}" srcOrd="0" destOrd="0" presId="urn:microsoft.com/office/officeart/2005/8/layout/pyramid1"/>
    <dgm:cxn modelId="{B14F41ED-95EA-47A5-933A-52E5FB0933F9}" type="presParOf" srcId="{82655304-E131-42CF-A514-377EE18926DF}" destId="{F07A4A90-5648-4A1F-A518-3FFEF626BFC1}" srcOrd="1" destOrd="0" presId="urn:microsoft.com/office/officeart/2005/8/layout/pyramid1"/>
    <dgm:cxn modelId="{BDBB389D-F98E-4BD8-AAC2-DBE25058F207}" type="presParOf" srcId="{6265EE08-075D-4B75-8751-FEBEBC31DAA9}" destId="{040B40F7-77BB-4B23-88F8-59D7F44B5D9B}" srcOrd="2" destOrd="0" presId="urn:microsoft.com/office/officeart/2005/8/layout/pyramid1"/>
    <dgm:cxn modelId="{00EF0393-8FA0-4166-8EAC-A5FB17C994F9}" type="presParOf" srcId="{040B40F7-77BB-4B23-88F8-59D7F44B5D9B}" destId="{189D81BD-7369-444E-886A-82468239064B}" srcOrd="0" destOrd="0" presId="urn:microsoft.com/office/officeart/2005/8/layout/pyramid1"/>
    <dgm:cxn modelId="{6F19D083-0CCF-450C-B453-6FDF1C186358}" type="presParOf" srcId="{040B40F7-77BB-4B23-88F8-59D7F44B5D9B}" destId="{E2C7DDA9-5DD7-4EEF-A46E-A09C258405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DEB4CD-729A-499C-B013-C726542B9C6F}" type="doc">
      <dgm:prSet loTypeId="urn:microsoft.com/office/officeart/2005/8/layout/hierarchy2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8DAB8912-6D12-4CEE-A60A-040C8C72C775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 субъектам</a:t>
          </a:r>
          <a:endParaRPr lang="ru-RU" b="1" dirty="0">
            <a:solidFill>
              <a:schemeClr val="tx1"/>
            </a:solidFill>
          </a:endParaRPr>
        </a:p>
      </dgm:t>
    </dgm:pt>
    <dgm:pt modelId="{E3334FBF-66C3-4B77-9134-BFFA3252D3E9}" type="parTrans" cxnId="{9EE1458B-8456-4B24-B270-9911879C8F6B}">
      <dgm:prSet/>
      <dgm:spPr/>
      <dgm:t>
        <a:bodyPr/>
        <a:lstStyle/>
        <a:p>
          <a:endParaRPr lang="ru-RU"/>
        </a:p>
      </dgm:t>
    </dgm:pt>
    <dgm:pt modelId="{74160C3D-2588-4DED-B0E9-D9D935C65175}" type="sibTrans" cxnId="{9EE1458B-8456-4B24-B270-9911879C8F6B}">
      <dgm:prSet/>
      <dgm:spPr/>
      <dgm:t>
        <a:bodyPr/>
        <a:lstStyle/>
        <a:p>
          <a:endParaRPr lang="ru-RU"/>
        </a:p>
      </dgm:t>
    </dgm:pt>
    <dgm:pt modelId="{08F75A73-B480-4E21-BFF2-496D8CF9A16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Официальная</a:t>
          </a:r>
          <a:endParaRPr lang="ru-RU" b="1" dirty="0"/>
        </a:p>
      </dgm:t>
    </dgm:pt>
    <dgm:pt modelId="{21CFC2CE-BFA1-40E2-86FB-DBFE1A5F9D6A}" type="parTrans" cxnId="{136BB976-EC71-4434-996E-8AE9456ACE7C}">
      <dgm:prSet/>
      <dgm:spPr/>
      <dgm:t>
        <a:bodyPr/>
        <a:lstStyle/>
        <a:p>
          <a:endParaRPr lang="ru-RU"/>
        </a:p>
      </dgm:t>
    </dgm:pt>
    <dgm:pt modelId="{D451B039-E8B0-4DBE-A9A6-4C1FB89E73F0}" type="sibTrans" cxnId="{136BB976-EC71-4434-996E-8AE9456ACE7C}">
      <dgm:prSet/>
      <dgm:spPr/>
      <dgm:t>
        <a:bodyPr/>
        <a:lstStyle/>
        <a:p>
          <a:endParaRPr lang="ru-RU"/>
        </a:p>
      </dgm:t>
    </dgm:pt>
    <dgm:pt modelId="{0BC2D48F-A987-43EA-B965-85676D9973A2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Внутренняя</a:t>
          </a:r>
          <a:endParaRPr lang="ru-RU" b="1" dirty="0"/>
        </a:p>
      </dgm:t>
    </dgm:pt>
    <dgm:pt modelId="{6C891C76-5F81-438D-9555-D3162F30F31B}" type="parTrans" cxnId="{77B1B525-6460-415C-A4A4-E5F5C15F9ABB}">
      <dgm:prSet/>
      <dgm:spPr/>
      <dgm:t>
        <a:bodyPr/>
        <a:lstStyle/>
        <a:p>
          <a:endParaRPr lang="ru-RU"/>
        </a:p>
      </dgm:t>
    </dgm:pt>
    <dgm:pt modelId="{3509DBDF-D5B1-480E-9A27-78B6F0BFA153}" type="sibTrans" cxnId="{77B1B525-6460-415C-A4A4-E5F5C15F9ABB}">
      <dgm:prSet/>
      <dgm:spPr/>
      <dgm:t>
        <a:bodyPr/>
        <a:lstStyle/>
        <a:p>
          <a:endParaRPr lang="ru-RU"/>
        </a:p>
      </dgm:t>
    </dgm:pt>
    <dgm:pt modelId="{30A0B805-12B3-4CAF-B113-5B1A9363931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Внешняя</a:t>
          </a:r>
          <a:endParaRPr lang="ru-RU" b="1" dirty="0"/>
        </a:p>
      </dgm:t>
    </dgm:pt>
    <dgm:pt modelId="{9F8DA159-F1A4-423C-A3B5-B1D3B5BB012F}" type="parTrans" cxnId="{D42ABCEB-8AAF-4E2A-9175-BFC777008957}">
      <dgm:prSet/>
      <dgm:spPr/>
      <dgm:t>
        <a:bodyPr/>
        <a:lstStyle/>
        <a:p>
          <a:endParaRPr lang="ru-RU"/>
        </a:p>
      </dgm:t>
    </dgm:pt>
    <dgm:pt modelId="{4FE38523-2B54-4013-9E9D-A691B04DD0E3}" type="sibTrans" cxnId="{D42ABCEB-8AAF-4E2A-9175-BFC777008957}">
      <dgm:prSet/>
      <dgm:spPr/>
      <dgm:t>
        <a:bodyPr/>
        <a:lstStyle/>
        <a:p>
          <a:endParaRPr lang="ru-RU"/>
        </a:p>
      </dgm:t>
    </dgm:pt>
    <dgm:pt modelId="{D78DD2F2-CF9D-447B-B5F4-EBBE927CB434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Независимая</a:t>
          </a:r>
          <a:endParaRPr lang="ru-RU" b="1" dirty="0"/>
        </a:p>
      </dgm:t>
    </dgm:pt>
    <dgm:pt modelId="{726964C9-039D-48C5-8ACA-28924299FB16}" type="parTrans" cxnId="{A9A15E35-96EE-4457-8DFF-719F6566800D}">
      <dgm:prSet/>
      <dgm:spPr/>
      <dgm:t>
        <a:bodyPr/>
        <a:lstStyle/>
        <a:p>
          <a:endParaRPr lang="ru-RU"/>
        </a:p>
      </dgm:t>
    </dgm:pt>
    <dgm:pt modelId="{BAF8A49B-ADC1-497B-B474-FC0C97A84ECB}" type="sibTrans" cxnId="{A9A15E35-96EE-4457-8DFF-719F6566800D}">
      <dgm:prSet/>
      <dgm:spPr/>
      <dgm:t>
        <a:bodyPr/>
        <a:lstStyle/>
        <a:p>
          <a:endParaRPr lang="ru-RU"/>
        </a:p>
      </dgm:t>
    </dgm:pt>
    <dgm:pt modelId="{B8F32C5B-3F40-4C35-B220-16FB84A15A56}" type="pres">
      <dgm:prSet presAssocID="{06DEB4CD-729A-499C-B013-C726542B9C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A8A3BD-7945-4329-8962-E73466FD7EA9}" type="pres">
      <dgm:prSet presAssocID="{8DAB8912-6D12-4CEE-A60A-040C8C72C775}" presName="root1" presStyleCnt="0"/>
      <dgm:spPr/>
    </dgm:pt>
    <dgm:pt modelId="{160E7977-0408-4E8B-B9A1-61D15DA0A42A}" type="pres">
      <dgm:prSet presAssocID="{8DAB8912-6D12-4CEE-A60A-040C8C72C775}" presName="LevelOneTextNode" presStyleLbl="node0" presStyleIdx="0" presStyleCnt="1" custLinFactNeighborX="2020" custLinFactNeighborY="-27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6482AD-A477-4435-9FBF-D33C8E97C1CE}" type="pres">
      <dgm:prSet presAssocID="{8DAB8912-6D12-4CEE-A60A-040C8C72C775}" presName="level2hierChild" presStyleCnt="0"/>
      <dgm:spPr/>
    </dgm:pt>
    <dgm:pt modelId="{7676DC8B-748F-4424-AE34-392CFED74FCB}" type="pres">
      <dgm:prSet presAssocID="{21CFC2CE-BFA1-40E2-86FB-DBFE1A5F9D6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EE64313-60CC-412B-B007-FB01BEA3F74C}" type="pres">
      <dgm:prSet presAssocID="{21CFC2CE-BFA1-40E2-86FB-DBFE1A5F9D6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F542E76-1768-4913-9D18-2189A8A33B62}" type="pres">
      <dgm:prSet presAssocID="{08F75A73-B480-4E21-BFF2-496D8CF9A16E}" presName="root2" presStyleCnt="0"/>
      <dgm:spPr/>
    </dgm:pt>
    <dgm:pt modelId="{0EC84BFF-E0BE-4EC7-8252-CE8D42B9837C}" type="pres">
      <dgm:prSet presAssocID="{08F75A73-B480-4E21-BFF2-496D8CF9A16E}" presName="LevelTwoTextNode" presStyleLbl="node2" presStyleIdx="0" presStyleCnt="2" custLinFactY="-4891" custLinFactNeighborX="-656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2B90F7-50A5-4F52-B88C-A4E1E2EB93B4}" type="pres">
      <dgm:prSet presAssocID="{08F75A73-B480-4E21-BFF2-496D8CF9A16E}" presName="level3hierChild" presStyleCnt="0"/>
      <dgm:spPr/>
    </dgm:pt>
    <dgm:pt modelId="{EBC0EA39-D2F3-4660-8293-DC6A2C791ECA}" type="pres">
      <dgm:prSet presAssocID="{6C891C76-5F81-438D-9555-D3162F30F31B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5877572D-5A0A-4E97-9D27-C968831D6BFE}" type="pres">
      <dgm:prSet presAssocID="{6C891C76-5F81-438D-9555-D3162F30F31B}" presName="connTx" presStyleLbl="parChTrans1D3" presStyleIdx="0" presStyleCnt="2"/>
      <dgm:spPr/>
      <dgm:t>
        <a:bodyPr/>
        <a:lstStyle/>
        <a:p>
          <a:endParaRPr lang="ru-RU"/>
        </a:p>
      </dgm:t>
    </dgm:pt>
    <dgm:pt modelId="{DC1F5C34-006D-45C4-9411-1A1392247B31}" type="pres">
      <dgm:prSet presAssocID="{0BC2D48F-A987-43EA-B965-85676D9973A2}" presName="root2" presStyleCnt="0"/>
      <dgm:spPr/>
    </dgm:pt>
    <dgm:pt modelId="{E1AFE9B0-E679-4EF3-98BC-EC4B6F184221}" type="pres">
      <dgm:prSet presAssocID="{0BC2D48F-A987-43EA-B965-85676D9973A2}" presName="LevelTwoTextNode" presStyleLbl="node3" presStyleIdx="0" presStyleCnt="2" custLinFactY="-22483" custLinFactNeighborX="-1515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7336CF-1E21-4B00-89FE-29C6460C9830}" type="pres">
      <dgm:prSet presAssocID="{0BC2D48F-A987-43EA-B965-85676D9973A2}" presName="level3hierChild" presStyleCnt="0"/>
      <dgm:spPr/>
    </dgm:pt>
    <dgm:pt modelId="{24EF268C-A24E-4352-BD25-C8C5D25F6676}" type="pres">
      <dgm:prSet presAssocID="{9F8DA159-F1A4-423C-A3B5-B1D3B5BB012F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32F211A7-5A67-4A95-962A-88DDAFE14F4F}" type="pres">
      <dgm:prSet presAssocID="{9F8DA159-F1A4-423C-A3B5-B1D3B5BB012F}" presName="connTx" presStyleLbl="parChTrans1D3" presStyleIdx="1" presStyleCnt="2"/>
      <dgm:spPr/>
      <dgm:t>
        <a:bodyPr/>
        <a:lstStyle/>
        <a:p>
          <a:endParaRPr lang="ru-RU"/>
        </a:p>
      </dgm:t>
    </dgm:pt>
    <dgm:pt modelId="{583EA35F-13B3-493D-A158-58AB5B6B8F07}" type="pres">
      <dgm:prSet presAssocID="{30A0B805-12B3-4CAF-B113-5B1A93639316}" presName="root2" presStyleCnt="0"/>
      <dgm:spPr/>
    </dgm:pt>
    <dgm:pt modelId="{525D4E1E-F693-4C38-8A5B-4A6F9791B726}" type="pres">
      <dgm:prSet presAssocID="{30A0B805-12B3-4CAF-B113-5B1A93639316}" presName="LevelTwoTextNode" presStyleLbl="node3" presStyleIdx="1" presStyleCnt="2" custLinFactNeighborX="-11404" custLinFactNeighborY="-722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ADD2E4-70A9-49EC-94F0-CF770DF057A3}" type="pres">
      <dgm:prSet presAssocID="{30A0B805-12B3-4CAF-B113-5B1A93639316}" presName="level3hierChild" presStyleCnt="0"/>
      <dgm:spPr/>
    </dgm:pt>
    <dgm:pt modelId="{8C54F3D8-1B12-4A02-BB94-AF68384D0072}" type="pres">
      <dgm:prSet presAssocID="{726964C9-039D-48C5-8ACA-28924299FB1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E4DF211-C27C-4495-9202-E0FB6E8C10B0}" type="pres">
      <dgm:prSet presAssocID="{726964C9-039D-48C5-8ACA-28924299FB1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0AEED99-35B4-467C-B890-014ED4B148CB}" type="pres">
      <dgm:prSet presAssocID="{D78DD2F2-CF9D-447B-B5F4-EBBE927CB434}" presName="root2" presStyleCnt="0"/>
      <dgm:spPr/>
    </dgm:pt>
    <dgm:pt modelId="{25125F02-FDFF-4208-A307-65DAAFC3D283}" type="pres">
      <dgm:prSet presAssocID="{D78DD2F2-CF9D-447B-B5F4-EBBE927CB434}" presName="LevelTwoTextNode" presStyleLbl="node2" presStyleIdx="1" presStyleCnt="2" custScaleX="117766" custLinFactNeighborX="-2815" custLinFactNeighborY="27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998C9-7738-404C-AD72-2D59FFE2CC67}" type="pres">
      <dgm:prSet presAssocID="{D78DD2F2-CF9D-447B-B5F4-EBBE927CB434}" presName="level3hierChild" presStyleCnt="0"/>
      <dgm:spPr/>
    </dgm:pt>
  </dgm:ptLst>
  <dgm:cxnLst>
    <dgm:cxn modelId="{2D4E6BDB-4653-436E-BC9B-3740B4069A6D}" type="presOf" srcId="{08F75A73-B480-4E21-BFF2-496D8CF9A16E}" destId="{0EC84BFF-E0BE-4EC7-8252-CE8D42B9837C}" srcOrd="0" destOrd="0" presId="urn:microsoft.com/office/officeart/2005/8/layout/hierarchy2"/>
    <dgm:cxn modelId="{433F55C5-43E9-47CD-8FD5-DB01910501D2}" type="presOf" srcId="{6C891C76-5F81-438D-9555-D3162F30F31B}" destId="{EBC0EA39-D2F3-4660-8293-DC6A2C791ECA}" srcOrd="0" destOrd="0" presId="urn:microsoft.com/office/officeart/2005/8/layout/hierarchy2"/>
    <dgm:cxn modelId="{ABCE7C41-0021-4E02-B57B-228694AB3508}" type="presOf" srcId="{9F8DA159-F1A4-423C-A3B5-B1D3B5BB012F}" destId="{24EF268C-A24E-4352-BD25-C8C5D25F6676}" srcOrd="0" destOrd="0" presId="urn:microsoft.com/office/officeart/2005/8/layout/hierarchy2"/>
    <dgm:cxn modelId="{FCA67C39-17F5-47CC-9B08-B1C19875FEAE}" type="presOf" srcId="{21CFC2CE-BFA1-40E2-86FB-DBFE1A5F9D6A}" destId="{5EE64313-60CC-412B-B007-FB01BEA3F74C}" srcOrd="1" destOrd="0" presId="urn:microsoft.com/office/officeart/2005/8/layout/hierarchy2"/>
    <dgm:cxn modelId="{D42ABCEB-8AAF-4E2A-9175-BFC777008957}" srcId="{08F75A73-B480-4E21-BFF2-496D8CF9A16E}" destId="{30A0B805-12B3-4CAF-B113-5B1A93639316}" srcOrd="1" destOrd="0" parTransId="{9F8DA159-F1A4-423C-A3B5-B1D3B5BB012F}" sibTransId="{4FE38523-2B54-4013-9E9D-A691B04DD0E3}"/>
    <dgm:cxn modelId="{E18C3265-C4B0-43CC-9093-35D497125A8F}" type="presOf" srcId="{21CFC2CE-BFA1-40E2-86FB-DBFE1A5F9D6A}" destId="{7676DC8B-748F-4424-AE34-392CFED74FCB}" srcOrd="0" destOrd="0" presId="urn:microsoft.com/office/officeart/2005/8/layout/hierarchy2"/>
    <dgm:cxn modelId="{DA43B37F-F9A4-4ECF-BB01-BCA52128D18D}" type="presOf" srcId="{30A0B805-12B3-4CAF-B113-5B1A93639316}" destId="{525D4E1E-F693-4C38-8A5B-4A6F9791B726}" srcOrd="0" destOrd="0" presId="urn:microsoft.com/office/officeart/2005/8/layout/hierarchy2"/>
    <dgm:cxn modelId="{A9A15E35-96EE-4457-8DFF-719F6566800D}" srcId="{8DAB8912-6D12-4CEE-A60A-040C8C72C775}" destId="{D78DD2F2-CF9D-447B-B5F4-EBBE927CB434}" srcOrd="1" destOrd="0" parTransId="{726964C9-039D-48C5-8ACA-28924299FB16}" sibTransId="{BAF8A49B-ADC1-497B-B474-FC0C97A84ECB}"/>
    <dgm:cxn modelId="{136BB976-EC71-4434-996E-8AE9456ACE7C}" srcId="{8DAB8912-6D12-4CEE-A60A-040C8C72C775}" destId="{08F75A73-B480-4E21-BFF2-496D8CF9A16E}" srcOrd="0" destOrd="0" parTransId="{21CFC2CE-BFA1-40E2-86FB-DBFE1A5F9D6A}" sibTransId="{D451B039-E8B0-4DBE-A9A6-4C1FB89E73F0}"/>
    <dgm:cxn modelId="{9EE1458B-8456-4B24-B270-9911879C8F6B}" srcId="{06DEB4CD-729A-499C-B013-C726542B9C6F}" destId="{8DAB8912-6D12-4CEE-A60A-040C8C72C775}" srcOrd="0" destOrd="0" parTransId="{E3334FBF-66C3-4B77-9134-BFFA3252D3E9}" sibTransId="{74160C3D-2588-4DED-B0E9-D9D935C65175}"/>
    <dgm:cxn modelId="{6EED5CB8-F2CE-49AC-97EF-B45AD0B0939C}" type="presOf" srcId="{6C891C76-5F81-438D-9555-D3162F30F31B}" destId="{5877572D-5A0A-4E97-9D27-C968831D6BFE}" srcOrd="1" destOrd="0" presId="urn:microsoft.com/office/officeart/2005/8/layout/hierarchy2"/>
    <dgm:cxn modelId="{46F96C40-6DBB-4DAC-9EC1-726CAF8E32A5}" type="presOf" srcId="{8DAB8912-6D12-4CEE-A60A-040C8C72C775}" destId="{160E7977-0408-4E8B-B9A1-61D15DA0A42A}" srcOrd="0" destOrd="0" presId="urn:microsoft.com/office/officeart/2005/8/layout/hierarchy2"/>
    <dgm:cxn modelId="{CAB40621-B1B5-43AD-8131-DE22A0D23C11}" type="presOf" srcId="{9F8DA159-F1A4-423C-A3B5-B1D3B5BB012F}" destId="{32F211A7-5A67-4A95-962A-88DDAFE14F4F}" srcOrd="1" destOrd="0" presId="urn:microsoft.com/office/officeart/2005/8/layout/hierarchy2"/>
    <dgm:cxn modelId="{A92B998E-7D38-490E-A8DB-DC4023E73E02}" type="presOf" srcId="{0BC2D48F-A987-43EA-B965-85676D9973A2}" destId="{E1AFE9B0-E679-4EF3-98BC-EC4B6F184221}" srcOrd="0" destOrd="0" presId="urn:microsoft.com/office/officeart/2005/8/layout/hierarchy2"/>
    <dgm:cxn modelId="{0ED26598-8C4F-40B4-B94E-39412337656E}" type="presOf" srcId="{06DEB4CD-729A-499C-B013-C726542B9C6F}" destId="{B8F32C5B-3F40-4C35-B220-16FB84A15A56}" srcOrd="0" destOrd="0" presId="urn:microsoft.com/office/officeart/2005/8/layout/hierarchy2"/>
    <dgm:cxn modelId="{77B1B525-6460-415C-A4A4-E5F5C15F9ABB}" srcId="{08F75A73-B480-4E21-BFF2-496D8CF9A16E}" destId="{0BC2D48F-A987-43EA-B965-85676D9973A2}" srcOrd="0" destOrd="0" parTransId="{6C891C76-5F81-438D-9555-D3162F30F31B}" sibTransId="{3509DBDF-D5B1-480E-9A27-78B6F0BFA153}"/>
    <dgm:cxn modelId="{2B7EF3C2-7003-44E3-B637-9B58B73699DF}" type="presOf" srcId="{726964C9-039D-48C5-8ACA-28924299FB16}" destId="{3E4DF211-C27C-4495-9202-E0FB6E8C10B0}" srcOrd="1" destOrd="0" presId="urn:microsoft.com/office/officeart/2005/8/layout/hierarchy2"/>
    <dgm:cxn modelId="{B80CF66B-1A0D-4F60-9FE9-1CD6EAE8B571}" type="presOf" srcId="{D78DD2F2-CF9D-447B-B5F4-EBBE927CB434}" destId="{25125F02-FDFF-4208-A307-65DAAFC3D283}" srcOrd="0" destOrd="0" presId="urn:microsoft.com/office/officeart/2005/8/layout/hierarchy2"/>
    <dgm:cxn modelId="{2682BC9D-2C8D-4DFB-9826-9CE102C6D5AA}" type="presOf" srcId="{726964C9-039D-48C5-8ACA-28924299FB16}" destId="{8C54F3D8-1B12-4A02-BB94-AF68384D0072}" srcOrd="0" destOrd="0" presId="urn:microsoft.com/office/officeart/2005/8/layout/hierarchy2"/>
    <dgm:cxn modelId="{FF334838-FEAA-4CF5-AA7A-E2108C2C1C35}" type="presParOf" srcId="{B8F32C5B-3F40-4C35-B220-16FB84A15A56}" destId="{ECA8A3BD-7945-4329-8962-E73466FD7EA9}" srcOrd="0" destOrd="0" presId="urn:microsoft.com/office/officeart/2005/8/layout/hierarchy2"/>
    <dgm:cxn modelId="{7E9AB84C-AF6E-408F-BE69-68D07CF4740E}" type="presParOf" srcId="{ECA8A3BD-7945-4329-8962-E73466FD7EA9}" destId="{160E7977-0408-4E8B-B9A1-61D15DA0A42A}" srcOrd="0" destOrd="0" presId="urn:microsoft.com/office/officeart/2005/8/layout/hierarchy2"/>
    <dgm:cxn modelId="{A9A5AD3A-5BB2-45D3-B3C8-AB459AAA3148}" type="presParOf" srcId="{ECA8A3BD-7945-4329-8962-E73466FD7EA9}" destId="{096482AD-A477-4435-9FBF-D33C8E97C1CE}" srcOrd="1" destOrd="0" presId="urn:microsoft.com/office/officeart/2005/8/layout/hierarchy2"/>
    <dgm:cxn modelId="{07F51A47-483B-431D-A6F7-D15E467BA53A}" type="presParOf" srcId="{096482AD-A477-4435-9FBF-D33C8E97C1CE}" destId="{7676DC8B-748F-4424-AE34-392CFED74FCB}" srcOrd="0" destOrd="0" presId="urn:microsoft.com/office/officeart/2005/8/layout/hierarchy2"/>
    <dgm:cxn modelId="{135CF4CD-B17D-4631-8C0A-B7A66E0CCBEB}" type="presParOf" srcId="{7676DC8B-748F-4424-AE34-392CFED74FCB}" destId="{5EE64313-60CC-412B-B007-FB01BEA3F74C}" srcOrd="0" destOrd="0" presId="urn:microsoft.com/office/officeart/2005/8/layout/hierarchy2"/>
    <dgm:cxn modelId="{575F2BD2-5847-4098-AD71-16AB89C47080}" type="presParOf" srcId="{096482AD-A477-4435-9FBF-D33C8E97C1CE}" destId="{FF542E76-1768-4913-9D18-2189A8A33B62}" srcOrd="1" destOrd="0" presId="urn:microsoft.com/office/officeart/2005/8/layout/hierarchy2"/>
    <dgm:cxn modelId="{2068C487-B25A-4D99-93D4-0479C8B279BB}" type="presParOf" srcId="{FF542E76-1768-4913-9D18-2189A8A33B62}" destId="{0EC84BFF-E0BE-4EC7-8252-CE8D42B9837C}" srcOrd="0" destOrd="0" presId="urn:microsoft.com/office/officeart/2005/8/layout/hierarchy2"/>
    <dgm:cxn modelId="{5AB99743-0E22-4978-9CC3-6F268BD315F4}" type="presParOf" srcId="{FF542E76-1768-4913-9D18-2189A8A33B62}" destId="{8A2B90F7-50A5-4F52-B88C-A4E1E2EB93B4}" srcOrd="1" destOrd="0" presId="urn:microsoft.com/office/officeart/2005/8/layout/hierarchy2"/>
    <dgm:cxn modelId="{735D23A3-E166-43D1-B48B-854AB1FEC115}" type="presParOf" srcId="{8A2B90F7-50A5-4F52-B88C-A4E1E2EB93B4}" destId="{EBC0EA39-D2F3-4660-8293-DC6A2C791ECA}" srcOrd="0" destOrd="0" presId="urn:microsoft.com/office/officeart/2005/8/layout/hierarchy2"/>
    <dgm:cxn modelId="{3ADC33DD-F2C5-442A-8E39-95CD34FFD80C}" type="presParOf" srcId="{EBC0EA39-D2F3-4660-8293-DC6A2C791ECA}" destId="{5877572D-5A0A-4E97-9D27-C968831D6BFE}" srcOrd="0" destOrd="0" presId="urn:microsoft.com/office/officeart/2005/8/layout/hierarchy2"/>
    <dgm:cxn modelId="{D7E8572E-8016-41C5-B585-89C46A46EF49}" type="presParOf" srcId="{8A2B90F7-50A5-4F52-B88C-A4E1E2EB93B4}" destId="{DC1F5C34-006D-45C4-9411-1A1392247B31}" srcOrd="1" destOrd="0" presId="urn:microsoft.com/office/officeart/2005/8/layout/hierarchy2"/>
    <dgm:cxn modelId="{1D8DE5D0-55CD-4EF9-896D-F2791613F3C4}" type="presParOf" srcId="{DC1F5C34-006D-45C4-9411-1A1392247B31}" destId="{E1AFE9B0-E679-4EF3-98BC-EC4B6F184221}" srcOrd="0" destOrd="0" presId="urn:microsoft.com/office/officeart/2005/8/layout/hierarchy2"/>
    <dgm:cxn modelId="{C749A790-3B0E-49A6-B893-7464A5DFEA53}" type="presParOf" srcId="{DC1F5C34-006D-45C4-9411-1A1392247B31}" destId="{337336CF-1E21-4B00-89FE-29C6460C9830}" srcOrd="1" destOrd="0" presId="urn:microsoft.com/office/officeart/2005/8/layout/hierarchy2"/>
    <dgm:cxn modelId="{0F6A80D9-48FE-4B34-BD9D-9892509E65D0}" type="presParOf" srcId="{8A2B90F7-50A5-4F52-B88C-A4E1E2EB93B4}" destId="{24EF268C-A24E-4352-BD25-C8C5D25F6676}" srcOrd="2" destOrd="0" presId="urn:microsoft.com/office/officeart/2005/8/layout/hierarchy2"/>
    <dgm:cxn modelId="{18EA040E-B096-4AAB-9679-2083897F2EC2}" type="presParOf" srcId="{24EF268C-A24E-4352-BD25-C8C5D25F6676}" destId="{32F211A7-5A67-4A95-962A-88DDAFE14F4F}" srcOrd="0" destOrd="0" presId="urn:microsoft.com/office/officeart/2005/8/layout/hierarchy2"/>
    <dgm:cxn modelId="{F9304F80-444F-467B-A789-8A18110FC916}" type="presParOf" srcId="{8A2B90F7-50A5-4F52-B88C-A4E1E2EB93B4}" destId="{583EA35F-13B3-493D-A158-58AB5B6B8F07}" srcOrd="3" destOrd="0" presId="urn:microsoft.com/office/officeart/2005/8/layout/hierarchy2"/>
    <dgm:cxn modelId="{B48D9730-2A8C-4FA0-871D-E94675045B09}" type="presParOf" srcId="{583EA35F-13B3-493D-A158-58AB5B6B8F07}" destId="{525D4E1E-F693-4C38-8A5B-4A6F9791B726}" srcOrd="0" destOrd="0" presId="urn:microsoft.com/office/officeart/2005/8/layout/hierarchy2"/>
    <dgm:cxn modelId="{55ADCE04-EA1E-4FF6-B5FB-09403F62E90C}" type="presParOf" srcId="{583EA35F-13B3-493D-A158-58AB5B6B8F07}" destId="{3AADD2E4-70A9-49EC-94F0-CF770DF057A3}" srcOrd="1" destOrd="0" presId="urn:microsoft.com/office/officeart/2005/8/layout/hierarchy2"/>
    <dgm:cxn modelId="{58324420-B17F-4C7C-A097-45D90C0FB1B7}" type="presParOf" srcId="{096482AD-A477-4435-9FBF-D33C8E97C1CE}" destId="{8C54F3D8-1B12-4A02-BB94-AF68384D0072}" srcOrd="2" destOrd="0" presId="urn:microsoft.com/office/officeart/2005/8/layout/hierarchy2"/>
    <dgm:cxn modelId="{A4401D6F-271B-44CD-A27F-9AFC33DF2563}" type="presParOf" srcId="{8C54F3D8-1B12-4A02-BB94-AF68384D0072}" destId="{3E4DF211-C27C-4495-9202-E0FB6E8C10B0}" srcOrd="0" destOrd="0" presId="urn:microsoft.com/office/officeart/2005/8/layout/hierarchy2"/>
    <dgm:cxn modelId="{C8EFD72C-F1AE-4433-97FC-CD290E763B71}" type="presParOf" srcId="{096482AD-A477-4435-9FBF-D33C8E97C1CE}" destId="{90AEED99-35B4-467C-B890-014ED4B148CB}" srcOrd="3" destOrd="0" presId="urn:microsoft.com/office/officeart/2005/8/layout/hierarchy2"/>
    <dgm:cxn modelId="{1EEDECDD-1703-4078-8E1A-7F45E3FE0671}" type="presParOf" srcId="{90AEED99-35B4-467C-B890-014ED4B148CB}" destId="{25125F02-FDFF-4208-A307-65DAAFC3D283}" srcOrd="0" destOrd="0" presId="urn:microsoft.com/office/officeart/2005/8/layout/hierarchy2"/>
    <dgm:cxn modelId="{0F2801AB-7D36-4901-B47B-2817E47DD05A}" type="presParOf" srcId="{90AEED99-35B4-467C-B890-014ED4B148CB}" destId="{EF2998C9-7738-404C-AD72-2D59FFE2CC6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3739A5-352E-4289-80F9-D7CFD23B3EC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</dgm:pt>
    <dgm:pt modelId="{C5FC7CF3-96A5-45BC-8008-E81167503898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Международный</a:t>
          </a:r>
          <a:endParaRPr lang="ru-RU" b="1" dirty="0"/>
        </a:p>
      </dgm:t>
    </dgm:pt>
    <dgm:pt modelId="{56FDF053-108E-454C-B4A4-599979FAAE15}" type="parTrans" cxnId="{6F3F2A00-815C-4935-A84B-204D7188B017}">
      <dgm:prSet/>
      <dgm:spPr/>
      <dgm:t>
        <a:bodyPr/>
        <a:lstStyle/>
        <a:p>
          <a:endParaRPr lang="ru-RU"/>
        </a:p>
      </dgm:t>
    </dgm:pt>
    <dgm:pt modelId="{FD8F9504-06AA-4168-B201-83C7FB414169}" type="sibTrans" cxnId="{6F3F2A00-815C-4935-A84B-204D7188B017}">
      <dgm:prSet/>
      <dgm:spPr/>
      <dgm:t>
        <a:bodyPr/>
        <a:lstStyle/>
        <a:p>
          <a:endParaRPr lang="ru-RU"/>
        </a:p>
      </dgm:t>
    </dgm:pt>
    <dgm:pt modelId="{B22F7104-2B37-47DC-9094-EF2D86B3B26E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Федеральный</a:t>
          </a:r>
          <a:endParaRPr lang="ru-RU" b="1" dirty="0"/>
        </a:p>
      </dgm:t>
    </dgm:pt>
    <dgm:pt modelId="{C84D5481-CBCD-464F-B681-542BB3B862E2}" type="parTrans" cxnId="{B6134907-C35E-4785-BCE1-8ED9A5B17695}">
      <dgm:prSet/>
      <dgm:spPr/>
      <dgm:t>
        <a:bodyPr/>
        <a:lstStyle/>
        <a:p>
          <a:endParaRPr lang="ru-RU"/>
        </a:p>
      </dgm:t>
    </dgm:pt>
    <dgm:pt modelId="{EE1B96C0-093B-4BAE-89BA-6E0C7F71DBE0}" type="sibTrans" cxnId="{B6134907-C35E-4785-BCE1-8ED9A5B17695}">
      <dgm:prSet/>
      <dgm:spPr/>
      <dgm:t>
        <a:bodyPr/>
        <a:lstStyle/>
        <a:p>
          <a:endParaRPr lang="ru-RU"/>
        </a:p>
      </dgm:t>
    </dgm:pt>
    <dgm:pt modelId="{73B6A850-9F23-486F-8C05-21B97792F47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Региональный</a:t>
          </a:r>
          <a:endParaRPr lang="ru-RU" b="1" dirty="0"/>
        </a:p>
      </dgm:t>
    </dgm:pt>
    <dgm:pt modelId="{0261ACA4-3439-412C-98B2-BA68F70DA2C6}" type="parTrans" cxnId="{AF4814BF-AA6F-4C94-8CE8-1D8BFCBE5D8D}">
      <dgm:prSet/>
      <dgm:spPr/>
      <dgm:t>
        <a:bodyPr/>
        <a:lstStyle/>
        <a:p>
          <a:endParaRPr lang="ru-RU"/>
        </a:p>
      </dgm:t>
    </dgm:pt>
    <dgm:pt modelId="{7B05C7FE-9CF2-419B-B05A-D778A5893F22}" type="sibTrans" cxnId="{AF4814BF-AA6F-4C94-8CE8-1D8BFCBE5D8D}">
      <dgm:prSet/>
      <dgm:spPr/>
      <dgm:t>
        <a:bodyPr/>
        <a:lstStyle/>
        <a:p>
          <a:endParaRPr lang="ru-RU"/>
        </a:p>
      </dgm:t>
    </dgm:pt>
    <dgm:pt modelId="{58D6439E-C525-442A-95D3-10730F22DBB5}" type="pres">
      <dgm:prSet presAssocID="{683739A5-352E-4289-80F9-D7CFD23B3EC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DB73589-48BE-4BED-96E7-9E6EE69EE8E4}" type="pres">
      <dgm:prSet presAssocID="{C5FC7CF3-96A5-45BC-8008-E81167503898}" presName="circle1" presStyleLbl="node1" presStyleIdx="0" presStyleCnt="3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3F3A8313-899F-4EB2-AD46-41E9CE874C77}" type="pres">
      <dgm:prSet presAssocID="{C5FC7CF3-96A5-45BC-8008-E81167503898}" presName="space" presStyleCnt="0"/>
      <dgm:spPr/>
    </dgm:pt>
    <dgm:pt modelId="{CCA2DAAD-C5A6-415C-A59E-52A53635E036}" type="pres">
      <dgm:prSet presAssocID="{C5FC7CF3-96A5-45BC-8008-E81167503898}" presName="rect1" presStyleLbl="alignAcc1" presStyleIdx="0" presStyleCnt="3"/>
      <dgm:spPr/>
      <dgm:t>
        <a:bodyPr/>
        <a:lstStyle/>
        <a:p>
          <a:endParaRPr lang="ru-RU"/>
        </a:p>
      </dgm:t>
    </dgm:pt>
    <dgm:pt modelId="{43367CCE-7F2E-4121-9BE5-5B371E85B791}" type="pres">
      <dgm:prSet presAssocID="{B22F7104-2B37-47DC-9094-EF2D86B3B26E}" presName="vertSpace2" presStyleLbl="node1" presStyleIdx="0" presStyleCnt="3"/>
      <dgm:spPr/>
    </dgm:pt>
    <dgm:pt modelId="{A75B779C-A9DB-475F-A1F7-D7C23BDF0ED8}" type="pres">
      <dgm:prSet presAssocID="{B22F7104-2B37-47DC-9094-EF2D86B3B26E}" presName="circle2" presStyleLbl="node1" presStyleIdx="1" presStyleCnt="3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96DCD7F3-BAA7-4512-B772-09DF3E8E421D}" type="pres">
      <dgm:prSet presAssocID="{B22F7104-2B37-47DC-9094-EF2D86B3B26E}" presName="rect2" presStyleLbl="alignAcc1" presStyleIdx="1" presStyleCnt="3"/>
      <dgm:spPr/>
      <dgm:t>
        <a:bodyPr/>
        <a:lstStyle/>
        <a:p>
          <a:endParaRPr lang="ru-RU"/>
        </a:p>
      </dgm:t>
    </dgm:pt>
    <dgm:pt modelId="{1CAB4791-4CBB-46AB-9D25-9DB96CE60680}" type="pres">
      <dgm:prSet presAssocID="{73B6A850-9F23-486F-8C05-21B97792F472}" presName="vertSpace3" presStyleLbl="node1" presStyleIdx="1" presStyleCnt="3"/>
      <dgm:spPr/>
    </dgm:pt>
    <dgm:pt modelId="{9A22FF35-0691-4144-A56D-61BCDB724D3F}" type="pres">
      <dgm:prSet presAssocID="{73B6A850-9F23-486F-8C05-21B97792F472}" presName="circle3" presStyleLbl="node1" presStyleIdx="2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F7B514B9-44DA-4F33-868D-2CD559F8F65A}" type="pres">
      <dgm:prSet presAssocID="{73B6A850-9F23-486F-8C05-21B97792F472}" presName="rect3" presStyleLbl="alignAcc1" presStyleIdx="2" presStyleCnt="3"/>
      <dgm:spPr/>
      <dgm:t>
        <a:bodyPr/>
        <a:lstStyle/>
        <a:p>
          <a:endParaRPr lang="ru-RU"/>
        </a:p>
      </dgm:t>
    </dgm:pt>
    <dgm:pt modelId="{259C1329-BA97-486E-B7CE-7C39F25B6B7E}" type="pres">
      <dgm:prSet presAssocID="{C5FC7CF3-96A5-45BC-8008-E8116750389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969FE-4F32-478C-8F33-7D3CE6A72473}" type="pres">
      <dgm:prSet presAssocID="{B22F7104-2B37-47DC-9094-EF2D86B3B26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34495-F269-4869-8BEE-21B3AE5F4A95}" type="pres">
      <dgm:prSet presAssocID="{73B6A850-9F23-486F-8C05-21B97792F47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9FA69D-C9B3-47A5-90F6-1AA439E97CA6}" type="presOf" srcId="{C5FC7CF3-96A5-45BC-8008-E81167503898}" destId="{259C1329-BA97-486E-B7CE-7C39F25B6B7E}" srcOrd="1" destOrd="0" presId="urn:microsoft.com/office/officeart/2005/8/layout/target3"/>
    <dgm:cxn modelId="{F1BC5819-74CC-42FD-AC45-7FC401399BC0}" type="presOf" srcId="{C5FC7CF3-96A5-45BC-8008-E81167503898}" destId="{CCA2DAAD-C5A6-415C-A59E-52A53635E036}" srcOrd="0" destOrd="0" presId="urn:microsoft.com/office/officeart/2005/8/layout/target3"/>
    <dgm:cxn modelId="{6F3F2A00-815C-4935-A84B-204D7188B017}" srcId="{683739A5-352E-4289-80F9-D7CFD23B3ECA}" destId="{C5FC7CF3-96A5-45BC-8008-E81167503898}" srcOrd="0" destOrd="0" parTransId="{56FDF053-108E-454C-B4A4-599979FAAE15}" sibTransId="{FD8F9504-06AA-4168-B201-83C7FB414169}"/>
    <dgm:cxn modelId="{26108A63-9206-44E4-80A1-79C0823393B8}" type="presOf" srcId="{683739A5-352E-4289-80F9-D7CFD23B3ECA}" destId="{58D6439E-C525-442A-95D3-10730F22DBB5}" srcOrd="0" destOrd="0" presId="urn:microsoft.com/office/officeart/2005/8/layout/target3"/>
    <dgm:cxn modelId="{23624B67-3BAD-474E-AA0E-3F829CC28B31}" type="presOf" srcId="{73B6A850-9F23-486F-8C05-21B97792F472}" destId="{F7B514B9-44DA-4F33-868D-2CD559F8F65A}" srcOrd="0" destOrd="0" presId="urn:microsoft.com/office/officeart/2005/8/layout/target3"/>
    <dgm:cxn modelId="{AF4814BF-AA6F-4C94-8CE8-1D8BFCBE5D8D}" srcId="{683739A5-352E-4289-80F9-D7CFD23B3ECA}" destId="{73B6A850-9F23-486F-8C05-21B97792F472}" srcOrd="2" destOrd="0" parTransId="{0261ACA4-3439-412C-98B2-BA68F70DA2C6}" sibTransId="{7B05C7FE-9CF2-419B-B05A-D778A5893F22}"/>
    <dgm:cxn modelId="{B6134907-C35E-4785-BCE1-8ED9A5B17695}" srcId="{683739A5-352E-4289-80F9-D7CFD23B3ECA}" destId="{B22F7104-2B37-47DC-9094-EF2D86B3B26E}" srcOrd="1" destOrd="0" parTransId="{C84D5481-CBCD-464F-B681-542BB3B862E2}" sibTransId="{EE1B96C0-093B-4BAE-89BA-6E0C7F71DBE0}"/>
    <dgm:cxn modelId="{AEBCDDD2-67A6-4929-AD93-71A00B4EFE07}" type="presOf" srcId="{B22F7104-2B37-47DC-9094-EF2D86B3B26E}" destId="{2D5969FE-4F32-478C-8F33-7D3CE6A72473}" srcOrd="1" destOrd="0" presId="urn:microsoft.com/office/officeart/2005/8/layout/target3"/>
    <dgm:cxn modelId="{CF60F4FA-9172-4E53-B9BD-E347D557A3F7}" type="presOf" srcId="{B22F7104-2B37-47DC-9094-EF2D86B3B26E}" destId="{96DCD7F3-BAA7-4512-B772-09DF3E8E421D}" srcOrd="0" destOrd="0" presId="urn:microsoft.com/office/officeart/2005/8/layout/target3"/>
    <dgm:cxn modelId="{E7DC47CC-0850-48F7-A923-73DF1A769C6A}" type="presOf" srcId="{73B6A850-9F23-486F-8C05-21B97792F472}" destId="{F7E34495-F269-4869-8BEE-21B3AE5F4A95}" srcOrd="1" destOrd="0" presId="urn:microsoft.com/office/officeart/2005/8/layout/target3"/>
    <dgm:cxn modelId="{4BA80602-15F8-4E42-A79B-F4A79B007B7E}" type="presParOf" srcId="{58D6439E-C525-442A-95D3-10730F22DBB5}" destId="{1DB73589-48BE-4BED-96E7-9E6EE69EE8E4}" srcOrd="0" destOrd="0" presId="urn:microsoft.com/office/officeart/2005/8/layout/target3"/>
    <dgm:cxn modelId="{16EF32FA-5440-4711-BA29-696B66FEDC73}" type="presParOf" srcId="{58D6439E-C525-442A-95D3-10730F22DBB5}" destId="{3F3A8313-899F-4EB2-AD46-41E9CE874C77}" srcOrd="1" destOrd="0" presId="urn:microsoft.com/office/officeart/2005/8/layout/target3"/>
    <dgm:cxn modelId="{65CF244E-A4C5-4F13-884F-7970527BD723}" type="presParOf" srcId="{58D6439E-C525-442A-95D3-10730F22DBB5}" destId="{CCA2DAAD-C5A6-415C-A59E-52A53635E036}" srcOrd="2" destOrd="0" presId="urn:microsoft.com/office/officeart/2005/8/layout/target3"/>
    <dgm:cxn modelId="{1DF27457-DC85-4681-9E9A-F570D3E685B9}" type="presParOf" srcId="{58D6439E-C525-442A-95D3-10730F22DBB5}" destId="{43367CCE-7F2E-4121-9BE5-5B371E85B791}" srcOrd="3" destOrd="0" presId="urn:microsoft.com/office/officeart/2005/8/layout/target3"/>
    <dgm:cxn modelId="{10BCCDEC-5363-4B6E-8D37-F533978CE1FB}" type="presParOf" srcId="{58D6439E-C525-442A-95D3-10730F22DBB5}" destId="{A75B779C-A9DB-475F-A1F7-D7C23BDF0ED8}" srcOrd="4" destOrd="0" presId="urn:microsoft.com/office/officeart/2005/8/layout/target3"/>
    <dgm:cxn modelId="{B1944C73-A975-4A06-86C1-860AEB8799FE}" type="presParOf" srcId="{58D6439E-C525-442A-95D3-10730F22DBB5}" destId="{96DCD7F3-BAA7-4512-B772-09DF3E8E421D}" srcOrd="5" destOrd="0" presId="urn:microsoft.com/office/officeart/2005/8/layout/target3"/>
    <dgm:cxn modelId="{82607E6E-487E-4F94-BBA5-D7383A725609}" type="presParOf" srcId="{58D6439E-C525-442A-95D3-10730F22DBB5}" destId="{1CAB4791-4CBB-46AB-9D25-9DB96CE60680}" srcOrd="6" destOrd="0" presId="urn:microsoft.com/office/officeart/2005/8/layout/target3"/>
    <dgm:cxn modelId="{48C25762-9DB1-4889-B2F7-E1BB2ED728D6}" type="presParOf" srcId="{58D6439E-C525-442A-95D3-10730F22DBB5}" destId="{9A22FF35-0691-4144-A56D-61BCDB724D3F}" srcOrd="7" destOrd="0" presId="urn:microsoft.com/office/officeart/2005/8/layout/target3"/>
    <dgm:cxn modelId="{7E6F2363-0467-4DCE-9AD9-8042448DF0BA}" type="presParOf" srcId="{58D6439E-C525-442A-95D3-10730F22DBB5}" destId="{F7B514B9-44DA-4F33-868D-2CD559F8F65A}" srcOrd="8" destOrd="0" presId="urn:microsoft.com/office/officeart/2005/8/layout/target3"/>
    <dgm:cxn modelId="{469A78DA-7EB8-4A71-98BD-79646591EB7A}" type="presParOf" srcId="{58D6439E-C525-442A-95D3-10730F22DBB5}" destId="{259C1329-BA97-486E-B7CE-7C39F25B6B7E}" srcOrd="9" destOrd="0" presId="urn:microsoft.com/office/officeart/2005/8/layout/target3"/>
    <dgm:cxn modelId="{C72FAFBC-CE3B-4986-9504-B9127E1860ED}" type="presParOf" srcId="{58D6439E-C525-442A-95D3-10730F22DBB5}" destId="{2D5969FE-4F32-478C-8F33-7D3CE6A72473}" srcOrd="10" destOrd="0" presId="urn:microsoft.com/office/officeart/2005/8/layout/target3"/>
    <dgm:cxn modelId="{AF8CE5A8-BB12-4F12-ADB3-13F921178AA1}" type="presParOf" srcId="{58D6439E-C525-442A-95D3-10730F22DBB5}" destId="{F7E34495-F269-4869-8BEE-21B3AE5F4A9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56BD87-43A6-4328-BF52-EE2A5F1AE4F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3DCE2D-92CB-481A-A377-1DE8D7238358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 smtClean="0"/>
            <a:t>Положение НПА</a:t>
          </a:r>
        </a:p>
        <a:p>
          <a:r>
            <a:rPr lang="ru-RU" sz="2200" dirty="0" smtClean="0"/>
            <a:t>(проекта НПА)</a:t>
          </a:r>
          <a:endParaRPr lang="ru-RU" sz="2200" dirty="0"/>
        </a:p>
      </dgm:t>
    </dgm:pt>
    <dgm:pt modelId="{27313314-95F5-4616-AED1-DE0CD88045BA}" type="parTrans" cxnId="{48FBD60D-E3D4-467F-95C7-3E9B4FA2BDF4}">
      <dgm:prSet/>
      <dgm:spPr/>
      <dgm:t>
        <a:bodyPr/>
        <a:lstStyle/>
        <a:p>
          <a:endParaRPr lang="ru-RU"/>
        </a:p>
      </dgm:t>
    </dgm:pt>
    <dgm:pt modelId="{E5C2CAA2-775C-4F8E-907A-CFB55D13ECC3}" type="sibTrans" cxnId="{48FBD60D-E3D4-467F-95C7-3E9B4FA2BDF4}">
      <dgm:prSet/>
      <dgm:spPr/>
      <dgm:t>
        <a:bodyPr/>
        <a:lstStyle/>
        <a:p>
          <a:endParaRPr lang="ru-RU"/>
        </a:p>
      </dgm:t>
    </dgm:pt>
    <dgm:pt modelId="{3BA39B7F-12B2-4A99-BBD1-BC32BCBD0F8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Необоснованно широкие пределы усмотрения </a:t>
          </a:r>
          <a:endParaRPr lang="ru-RU" b="1" dirty="0"/>
        </a:p>
      </dgm:t>
    </dgm:pt>
    <dgm:pt modelId="{E8E84AC8-1E37-49B6-9AE4-6CDA34D37E45}" type="parTrans" cxnId="{C7711C96-DC44-4E5E-ABBB-0E6210DD4F6A}">
      <dgm:prSet/>
      <dgm:spPr/>
      <dgm:t>
        <a:bodyPr/>
        <a:lstStyle/>
        <a:p>
          <a:endParaRPr lang="ru-RU"/>
        </a:p>
      </dgm:t>
    </dgm:pt>
    <dgm:pt modelId="{01B5C9CF-0BC2-4356-8346-AF6C44BC21AD}" type="sibTrans" cxnId="{C7711C96-DC44-4E5E-ABBB-0E6210DD4F6A}">
      <dgm:prSet/>
      <dgm:spPr/>
      <dgm:t>
        <a:bodyPr/>
        <a:lstStyle/>
        <a:p>
          <a:endParaRPr lang="ru-RU"/>
        </a:p>
      </dgm:t>
    </dgm:pt>
    <dgm:pt modelId="{2A90E3B6-5D93-4C58-8B46-BB8F1A5DB17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Возможность необоснованного применения исключений из общих правил</a:t>
          </a:r>
          <a:endParaRPr lang="ru-RU" b="1" dirty="0"/>
        </a:p>
      </dgm:t>
    </dgm:pt>
    <dgm:pt modelId="{8BB43009-610C-456A-8D59-E470021BA679}" type="parTrans" cxnId="{12550612-F2C9-423E-B469-CD8065AC7DF9}">
      <dgm:prSet/>
      <dgm:spPr/>
      <dgm:t>
        <a:bodyPr/>
        <a:lstStyle/>
        <a:p>
          <a:endParaRPr lang="ru-RU"/>
        </a:p>
      </dgm:t>
    </dgm:pt>
    <dgm:pt modelId="{62EA7D68-CEAB-4DEC-AE6D-23BF9AF8E9B8}" type="sibTrans" cxnId="{12550612-F2C9-423E-B469-CD8065AC7DF9}">
      <dgm:prSet/>
      <dgm:spPr/>
      <dgm:t>
        <a:bodyPr/>
        <a:lstStyle/>
        <a:p>
          <a:endParaRPr lang="ru-RU"/>
        </a:p>
      </dgm:t>
    </dgm:pt>
    <dgm:pt modelId="{BF4E3A7C-82B4-48BF-8E77-83331DC3ED5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Неопределенные, трудновыполнимые требования к гражданам и организациям</a:t>
          </a:r>
          <a:endParaRPr lang="ru-RU" b="1" dirty="0"/>
        </a:p>
      </dgm:t>
    </dgm:pt>
    <dgm:pt modelId="{904E6CBC-3DA5-4BD3-90D0-659E70840876}" type="parTrans" cxnId="{1388468D-C5A0-4EB4-B535-AA93CF59AEF6}">
      <dgm:prSet/>
      <dgm:spPr/>
      <dgm:t>
        <a:bodyPr/>
        <a:lstStyle/>
        <a:p>
          <a:endParaRPr lang="ru-RU"/>
        </a:p>
      </dgm:t>
    </dgm:pt>
    <dgm:pt modelId="{47F5FEDE-C5A6-45A4-AFB1-19BB7F7A990D}" type="sibTrans" cxnId="{1388468D-C5A0-4EB4-B535-AA93CF59AEF6}">
      <dgm:prSet/>
      <dgm:spPr/>
      <dgm:t>
        <a:bodyPr/>
        <a:lstStyle/>
        <a:p>
          <a:endParaRPr lang="ru-RU"/>
        </a:p>
      </dgm:t>
    </dgm:pt>
    <dgm:pt modelId="{2920F02D-4245-4032-B050-FE4809A8A381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Обременительные требования к гражданам и организациям</a:t>
          </a:r>
          <a:endParaRPr lang="ru-RU" b="1" dirty="0"/>
        </a:p>
      </dgm:t>
    </dgm:pt>
    <dgm:pt modelId="{8A684A14-8377-4341-9180-6125FEA5CA2D}" type="parTrans" cxnId="{F11736EB-C85F-446D-8C86-68B1DD22E3BC}">
      <dgm:prSet/>
      <dgm:spPr/>
      <dgm:t>
        <a:bodyPr/>
        <a:lstStyle/>
        <a:p>
          <a:endParaRPr lang="ru-RU"/>
        </a:p>
      </dgm:t>
    </dgm:pt>
    <dgm:pt modelId="{30C7AB9F-BA9A-4D8F-9FA2-C4AF81D255D2}" type="sibTrans" cxnId="{F11736EB-C85F-446D-8C86-68B1DD22E3BC}">
      <dgm:prSet/>
      <dgm:spPr/>
      <dgm:t>
        <a:bodyPr/>
        <a:lstStyle/>
        <a:p>
          <a:endParaRPr lang="ru-RU"/>
        </a:p>
      </dgm:t>
    </dgm:pt>
    <dgm:pt modelId="{5CC0C7C4-A818-4022-BB61-2965E48B0EB5}" type="pres">
      <dgm:prSet presAssocID="{BF56BD87-43A6-4328-BF52-EE2A5F1AE4F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C3B43-8E0A-4924-AA53-C75532132F55}" type="pres">
      <dgm:prSet presAssocID="{BF56BD87-43A6-4328-BF52-EE2A5F1AE4F0}" presName="matrix" presStyleCnt="0"/>
      <dgm:spPr/>
    </dgm:pt>
    <dgm:pt modelId="{40299DA2-5FE4-4896-BF8C-C57049C278FC}" type="pres">
      <dgm:prSet presAssocID="{BF56BD87-43A6-4328-BF52-EE2A5F1AE4F0}" presName="tile1" presStyleLbl="node1" presStyleIdx="0" presStyleCnt="4" custLinFactNeighborX="-4738" custLinFactNeighborY="-1573"/>
      <dgm:spPr/>
      <dgm:t>
        <a:bodyPr/>
        <a:lstStyle/>
        <a:p>
          <a:endParaRPr lang="ru-RU"/>
        </a:p>
      </dgm:t>
    </dgm:pt>
    <dgm:pt modelId="{B236863E-D41D-41FA-8F01-8BCF15BDDDE0}" type="pres">
      <dgm:prSet presAssocID="{BF56BD87-43A6-4328-BF52-EE2A5F1AE4F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41798-AB68-4136-AED9-23BC8FC8ED7C}" type="pres">
      <dgm:prSet presAssocID="{BF56BD87-43A6-4328-BF52-EE2A5F1AE4F0}" presName="tile2" presStyleLbl="node1" presStyleIdx="1" presStyleCnt="4"/>
      <dgm:spPr/>
      <dgm:t>
        <a:bodyPr/>
        <a:lstStyle/>
        <a:p>
          <a:endParaRPr lang="ru-RU"/>
        </a:p>
      </dgm:t>
    </dgm:pt>
    <dgm:pt modelId="{0748B90B-228D-4816-9833-A94B64CFB442}" type="pres">
      <dgm:prSet presAssocID="{BF56BD87-43A6-4328-BF52-EE2A5F1AE4F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17D21-C6FE-4832-85E2-C6578D086776}" type="pres">
      <dgm:prSet presAssocID="{BF56BD87-43A6-4328-BF52-EE2A5F1AE4F0}" presName="tile3" presStyleLbl="node1" presStyleIdx="2" presStyleCnt="4"/>
      <dgm:spPr/>
      <dgm:t>
        <a:bodyPr/>
        <a:lstStyle/>
        <a:p>
          <a:endParaRPr lang="ru-RU"/>
        </a:p>
      </dgm:t>
    </dgm:pt>
    <dgm:pt modelId="{63E2DFE5-D2EA-466D-9541-EB9F3C86A634}" type="pres">
      <dgm:prSet presAssocID="{BF56BD87-43A6-4328-BF52-EE2A5F1AE4F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3DB14-FF68-4146-960B-41F603B80426}" type="pres">
      <dgm:prSet presAssocID="{BF56BD87-43A6-4328-BF52-EE2A5F1AE4F0}" presName="tile4" presStyleLbl="node1" presStyleIdx="3" presStyleCnt="4" custLinFactNeighborX="-132" custLinFactNeighborY="1605"/>
      <dgm:spPr/>
      <dgm:t>
        <a:bodyPr/>
        <a:lstStyle/>
        <a:p>
          <a:endParaRPr lang="ru-RU"/>
        </a:p>
      </dgm:t>
    </dgm:pt>
    <dgm:pt modelId="{45347AFD-024D-445F-8CE0-A3F76EB6A847}" type="pres">
      <dgm:prSet presAssocID="{BF56BD87-43A6-4328-BF52-EE2A5F1AE4F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D1A6B-1311-4320-9785-75618DDFEAC5}" type="pres">
      <dgm:prSet presAssocID="{BF56BD87-43A6-4328-BF52-EE2A5F1AE4F0}" presName="centerTile" presStyleLbl="fgShp" presStyleIdx="0" presStyleCnt="1" custScaleX="112282" custScaleY="12328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B397CF9-819F-45F5-AD04-E14DE124F412}" type="presOf" srcId="{BF4E3A7C-82B4-48BF-8E77-83331DC3ED58}" destId="{63E2DFE5-D2EA-466D-9541-EB9F3C86A634}" srcOrd="1" destOrd="0" presId="urn:microsoft.com/office/officeart/2005/8/layout/matrix1"/>
    <dgm:cxn modelId="{5FAFD89D-D633-4272-AB87-C0631A768664}" type="presOf" srcId="{783DCE2D-92CB-481A-A377-1DE8D7238358}" destId="{9CCD1A6B-1311-4320-9785-75618DDFEAC5}" srcOrd="0" destOrd="0" presId="urn:microsoft.com/office/officeart/2005/8/layout/matrix1"/>
    <dgm:cxn modelId="{5CC4D9FD-4656-4049-8348-BE13E4CFEC4A}" type="presOf" srcId="{BF56BD87-43A6-4328-BF52-EE2A5F1AE4F0}" destId="{5CC0C7C4-A818-4022-BB61-2965E48B0EB5}" srcOrd="0" destOrd="0" presId="urn:microsoft.com/office/officeart/2005/8/layout/matrix1"/>
    <dgm:cxn modelId="{775CDD2A-D02F-4328-93CC-D3E7616F7D98}" type="presOf" srcId="{2920F02D-4245-4032-B050-FE4809A8A381}" destId="{FBD3DB14-FF68-4146-960B-41F603B80426}" srcOrd="0" destOrd="0" presId="urn:microsoft.com/office/officeart/2005/8/layout/matrix1"/>
    <dgm:cxn modelId="{48FBD60D-E3D4-467F-95C7-3E9B4FA2BDF4}" srcId="{BF56BD87-43A6-4328-BF52-EE2A5F1AE4F0}" destId="{783DCE2D-92CB-481A-A377-1DE8D7238358}" srcOrd="0" destOrd="0" parTransId="{27313314-95F5-4616-AED1-DE0CD88045BA}" sibTransId="{E5C2CAA2-775C-4F8E-907A-CFB55D13ECC3}"/>
    <dgm:cxn modelId="{BD7E2E3A-FCF8-48C1-B3F8-4EE433844C7B}" type="presOf" srcId="{BF4E3A7C-82B4-48BF-8E77-83331DC3ED58}" destId="{9F017D21-C6FE-4832-85E2-C6578D086776}" srcOrd="0" destOrd="0" presId="urn:microsoft.com/office/officeart/2005/8/layout/matrix1"/>
    <dgm:cxn modelId="{1388468D-C5A0-4EB4-B535-AA93CF59AEF6}" srcId="{783DCE2D-92CB-481A-A377-1DE8D7238358}" destId="{BF4E3A7C-82B4-48BF-8E77-83331DC3ED58}" srcOrd="2" destOrd="0" parTransId="{904E6CBC-3DA5-4BD3-90D0-659E70840876}" sibTransId="{47F5FEDE-C5A6-45A4-AFB1-19BB7F7A990D}"/>
    <dgm:cxn modelId="{9DF992DA-79FD-423A-9AE7-17B66704A61E}" type="presOf" srcId="{3BA39B7F-12B2-4A99-BBD1-BC32BCBD0F8F}" destId="{40299DA2-5FE4-4896-BF8C-C57049C278FC}" srcOrd="0" destOrd="0" presId="urn:microsoft.com/office/officeart/2005/8/layout/matrix1"/>
    <dgm:cxn modelId="{B3F55059-DB89-4C5B-B7E4-66BAA38A6AB1}" type="presOf" srcId="{2A90E3B6-5D93-4C58-8B46-BB8F1A5DB177}" destId="{0748B90B-228D-4816-9833-A94B64CFB442}" srcOrd="1" destOrd="0" presId="urn:microsoft.com/office/officeart/2005/8/layout/matrix1"/>
    <dgm:cxn modelId="{0CF1BF8F-73E0-4B5D-AE69-C5F120978909}" type="presOf" srcId="{2920F02D-4245-4032-B050-FE4809A8A381}" destId="{45347AFD-024D-445F-8CE0-A3F76EB6A847}" srcOrd="1" destOrd="0" presId="urn:microsoft.com/office/officeart/2005/8/layout/matrix1"/>
    <dgm:cxn modelId="{F11736EB-C85F-446D-8C86-68B1DD22E3BC}" srcId="{783DCE2D-92CB-481A-A377-1DE8D7238358}" destId="{2920F02D-4245-4032-B050-FE4809A8A381}" srcOrd="3" destOrd="0" parTransId="{8A684A14-8377-4341-9180-6125FEA5CA2D}" sibTransId="{30C7AB9F-BA9A-4D8F-9FA2-C4AF81D255D2}"/>
    <dgm:cxn modelId="{4E210108-6C73-427C-B801-982642ED9566}" type="presOf" srcId="{3BA39B7F-12B2-4A99-BBD1-BC32BCBD0F8F}" destId="{B236863E-D41D-41FA-8F01-8BCF15BDDDE0}" srcOrd="1" destOrd="0" presId="urn:microsoft.com/office/officeart/2005/8/layout/matrix1"/>
    <dgm:cxn modelId="{C7711C96-DC44-4E5E-ABBB-0E6210DD4F6A}" srcId="{783DCE2D-92CB-481A-A377-1DE8D7238358}" destId="{3BA39B7F-12B2-4A99-BBD1-BC32BCBD0F8F}" srcOrd="0" destOrd="0" parTransId="{E8E84AC8-1E37-49B6-9AE4-6CDA34D37E45}" sibTransId="{01B5C9CF-0BC2-4356-8346-AF6C44BC21AD}"/>
    <dgm:cxn modelId="{12550612-F2C9-423E-B469-CD8065AC7DF9}" srcId="{783DCE2D-92CB-481A-A377-1DE8D7238358}" destId="{2A90E3B6-5D93-4C58-8B46-BB8F1A5DB177}" srcOrd="1" destOrd="0" parTransId="{8BB43009-610C-456A-8D59-E470021BA679}" sibTransId="{62EA7D68-CEAB-4DEC-AE6D-23BF9AF8E9B8}"/>
    <dgm:cxn modelId="{4D661065-50C6-4AF0-A053-30DDE4C05F16}" type="presOf" srcId="{2A90E3B6-5D93-4C58-8B46-BB8F1A5DB177}" destId="{E7B41798-AB68-4136-AED9-23BC8FC8ED7C}" srcOrd="0" destOrd="0" presId="urn:microsoft.com/office/officeart/2005/8/layout/matrix1"/>
    <dgm:cxn modelId="{5260D2C8-2BEE-4116-8C3E-C96B5E28D994}" type="presParOf" srcId="{5CC0C7C4-A818-4022-BB61-2965E48B0EB5}" destId="{D85C3B43-8E0A-4924-AA53-C75532132F55}" srcOrd="0" destOrd="0" presId="urn:microsoft.com/office/officeart/2005/8/layout/matrix1"/>
    <dgm:cxn modelId="{526933AC-7967-45A5-8544-A3C8C3D6818C}" type="presParOf" srcId="{D85C3B43-8E0A-4924-AA53-C75532132F55}" destId="{40299DA2-5FE4-4896-BF8C-C57049C278FC}" srcOrd="0" destOrd="0" presId="urn:microsoft.com/office/officeart/2005/8/layout/matrix1"/>
    <dgm:cxn modelId="{C5173A64-9CCF-47AA-BB28-2FE2E706FCC4}" type="presParOf" srcId="{D85C3B43-8E0A-4924-AA53-C75532132F55}" destId="{B236863E-D41D-41FA-8F01-8BCF15BDDDE0}" srcOrd="1" destOrd="0" presId="urn:microsoft.com/office/officeart/2005/8/layout/matrix1"/>
    <dgm:cxn modelId="{D80B4A2E-ACEE-4995-83AF-757C68B0E2AD}" type="presParOf" srcId="{D85C3B43-8E0A-4924-AA53-C75532132F55}" destId="{E7B41798-AB68-4136-AED9-23BC8FC8ED7C}" srcOrd="2" destOrd="0" presId="urn:microsoft.com/office/officeart/2005/8/layout/matrix1"/>
    <dgm:cxn modelId="{717ED36A-0451-4DEF-B44E-5CFD446B9BDD}" type="presParOf" srcId="{D85C3B43-8E0A-4924-AA53-C75532132F55}" destId="{0748B90B-228D-4816-9833-A94B64CFB442}" srcOrd="3" destOrd="0" presId="urn:microsoft.com/office/officeart/2005/8/layout/matrix1"/>
    <dgm:cxn modelId="{D166968F-F183-4931-82EC-C1107D67AFE6}" type="presParOf" srcId="{D85C3B43-8E0A-4924-AA53-C75532132F55}" destId="{9F017D21-C6FE-4832-85E2-C6578D086776}" srcOrd="4" destOrd="0" presId="urn:microsoft.com/office/officeart/2005/8/layout/matrix1"/>
    <dgm:cxn modelId="{EA29EA7A-AF84-4ACC-A2EC-D18013087DEC}" type="presParOf" srcId="{D85C3B43-8E0A-4924-AA53-C75532132F55}" destId="{63E2DFE5-D2EA-466D-9541-EB9F3C86A634}" srcOrd="5" destOrd="0" presId="urn:microsoft.com/office/officeart/2005/8/layout/matrix1"/>
    <dgm:cxn modelId="{FEF7FF90-2FF7-4F2B-AB58-E806C60E284E}" type="presParOf" srcId="{D85C3B43-8E0A-4924-AA53-C75532132F55}" destId="{FBD3DB14-FF68-4146-960B-41F603B80426}" srcOrd="6" destOrd="0" presId="urn:microsoft.com/office/officeart/2005/8/layout/matrix1"/>
    <dgm:cxn modelId="{993295DA-18A4-4A91-9D1B-317D61AE8B40}" type="presParOf" srcId="{D85C3B43-8E0A-4924-AA53-C75532132F55}" destId="{45347AFD-024D-445F-8CE0-A3F76EB6A847}" srcOrd="7" destOrd="0" presId="urn:microsoft.com/office/officeart/2005/8/layout/matrix1"/>
    <dgm:cxn modelId="{5AC6D3D9-F635-492E-BE6F-5C315DB0F14D}" type="presParOf" srcId="{5CC0C7C4-A818-4022-BB61-2965E48B0EB5}" destId="{9CCD1A6B-1311-4320-9785-75618DDFEAC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272E3-08E6-4A87-A9B7-25E1361BF83B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A145C9-4E77-481F-AEE8-27F169621883}">
      <dgm:prSet phldrT="[Текст]"/>
      <dgm:spPr/>
      <dgm:t>
        <a:bodyPr/>
        <a:lstStyle/>
        <a:p>
          <a:endParaRPr lang="ru-RU" dirty="0"/>
        </a:p>
      </dgm:t>
    </dgm:pt>
    <dgm:pt modelId="{8B6F5EDC-1B48-4416-8B50-59C62AFDD8C0}" type="parTrans" cxnId="{0706E0D5-74AD-47D8-AD62-C366D4DB12C8}">
      <dgm:prSet/>
      <dgm:spPr/>
      <dgm:t>
        <a:bodyPr/>
        <a:lstStyle/>
        <a:p>
          <a:endParaRPr lang="ru-RU"/>
        </a:p>
      </dgm:t>
    </dgm:pt>
    <dgm:pt modelId="{FFF0E602-2B2B-452B-8760-1A85AB01EEA9}" type="sibTrans" cxnId="{0706E0D5-74AD-47D8-AD62-C366D4DB12C8}">
      <dgm:prSet/>
      <dgm:spPr/>
      <dgm:t>
        <a:bodyPr/>
        <a:lstStyle/>
        <a:p>
          <a:endParaRPr lang="ru-RU"/>
        </a:p>
      </dgm:t>
    </dgm:pt>
    <dgm:pt modelId="{ED867D54-FEED-414F-838B-3F54DAC59633}">
      <dgm:prSet phldrT="[Текст]"/>
      <dgm:spPr/>
      <dgm:t>
        <a:bodyPr/>
        <a:lstStyle/>
        <a:p>
          <a:endParaRPr lang="ru-RU" dirty="0"/>
        </a:p>
      </dgm:t>
    </dgm:pt>
    <dgm:pt modelId="{EFAF2853-6046-4C6D-8725-C2965029672A}" type="parTrans" cxnId="{064E9E08-3A6C-4B47-96E1-59DB0F9A1B77}">
      <dgm:prSet/>
      <dgm:spPr/>
      <dgm:t>
        <a:bodyPr/>
        <a:lstStyle/>
        <a:p>
          <a:endParaRPr lang="ru-RU"/>
        </a:p>
      </dgm:t>
    </dgm:pt>
    <dgm:pt modelId="{307CC9AE-8786-4D47-9272-88C41067FD74}" type="sibTrans" cxnId="{064E9E08-3A6C-4B47-96E1-59DB0F9A1B77}">
      <dgm:prSet/>
      <dgm:spPr/>
      <dgm:t>
        <a:bodyPr/>
        <a:lstStyle/>
        <a:p>
          <a:endParaRPr lang="ru-RU"/>
        </a:p>
      </dgm:t>
    </dgm:pt>
    <dgm:pt modelId="{9E6F60AE-FBBB-47E1-A074-B327113489E5}">
      <dgm:prSet phldrT="[Текст]"/>
      <dgm:spPr/>
      <dgm:t>
        <a:bodyPr/>
        <a:lstStyle/>
        <a:p>
          <a:endParaRPr lang="ru-RU" dirty="0"/>
        </a:p>
      </dgm:t>
    </dgm:pt>
    <dgm:pt modelId="{CA37D119-5DFA-456C-A5DF-F80F2B505D92}" type="parTrans" cxnId="{3AA10838-F239-4BD1-93FB-69793A86D842}">
      <dgm:prSet/>
      <dgm:spPr/>
      <dgm:t>
        <a:bodyPr/>
        <a:lstStyle/>
        <a:p>
          <a:endParaRPr lang="ru-RU"/>
        </a:p>
      </dgm:t>
    </dgm:pt>
    <dgm:pt modelId="{FAD1A58E-BAF4-4EE8-9432-C377FC31CE01}" type="sibTrans" cxnId="{3AA10838-F239-4BD1-93FB-69793A86D842}">
      <dgm:prSet/>
      <dgm:spPr/>
      <dgm:t>
        <a:bodyPr/>
        <a:lstStyle/>
        <a:p>
          <a:endParaRPr lang="ru-RU"/>
        </a:p>
      </dgm:t>
    </dgm:pt>
    <dgm:pt modelId="{22E7826E-76F9-4529-BAE9-D0AB76758F80}">
      <dgm:prSet phldrT="[Текст]"/>
      <dgm:spPr/>
      <dgm:t>
        <a:bodyPr/>
        <a:lstStyle/>
        <a:p>
          <a:endParaRPr lang="ru-RU" dirty="0"/>
        </a:p>
      </dgm:t>
    </dgm:pt>
    <dgm:pt modelId="{7FFC9B6B-E6E5-4BE6-B76D-CB30744B0B7D}" type="parTrans" cxnId="{553FADF8-ECD9-42C7-A1C6-8FA1604305FE}">
      <dgm:prSet/>
      <dgm:spPr/>
      <dgm:t>
        <a:bodyPr/>
        <a:lstStyle/>
        <a:p>
          <a:endParaRPr lang="ru-RU"/>
        </a:p>
      </dgm:t>
    </dgm:pt>
    <dgm:pt modelId="{A1EE1362-CCE0-44B3-AFB6-36ECD2BD982C}" type="sibTrans" cxnId="{553FADF8-ECD9-42C7-A1C6-8FA1604305FE}">
      <dgm:prSet/>
      <dgm:spPr/>
      <dgm:t>
        <a:bodyPr/>
        <a:lstStyle/>
        <a:p>
          <a:endParaRPr lang="ru-RU"/>
        </a:p>
      </dgm:t>
    </dgm:pt>
    <dgm:pt modelId="{2F896C29-B50C-4331-BFFD-2CD89BD19389}" type="pres">
      <dgm:prSet presAssocID="{093272E3-08E6-4A87-A9B7-25E1361BF8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7B7CBC-B008-4618-B4C5-AC3443032073}" type="pres">
      <dgm:prSet presAssocID="{BCA145C9-4E77-481F-AEE8-27F169621883}" presName="compNode" presStyleCnt="0"/>
      <dgm:spPr/>
    </dgm:pt>
    <dgm:pt modelId="{275B3538-69BA-4BD8-8DB3-B3E665A839D1}" type="pres">
      <dgm:prSet presAssocID="{BCA145C9-4E77-481F-AEE8-27F169621883}" presName="pictRect" presStyleLbl="node1" presStyleIdx="0" presStyleCnt="4" custScaleX="66143" custScaleY="123737" custLinFactNeighborX="-29355" custLinFactNeighborY="26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820B99-3275-4F53-BFF3-B2FC0AC15A09}" type="pres">
      <dgm:prSet presAssocID="{BCA145C9-4E77-481F-AEE8-27F169621883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B7DAD-F151-4811-87ED-19CC938963CE}" type="pres">
      <dgm:prSet presAssocID="{FFF0E602-2B2B-452B-8760-1A85AB01EE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50EDD48-C21C-4813-8D60-BAC895D6A50C}" type="pres">
      <dgm:prSet presAssocID="{ED867D54-FEED-414F-838B-3F54DAC59633}" presName="compNode" presStyleCnt="0"/>
      <dgm:spPr/>
    </dgm:pt>
    <dgm:pt modelId="{45DCCA61-353B-4FF1-A519-07AEE6D8D205}" type="pres">
      <dgm:prSet presAssocID="{ED867D54-FEED-414F-838B-3F54DAC59633}" presName="pictRect" presStyleLbl="node1" presStyleIdx="1" presStyleCnt="4" custScaleY="140575" custLinFactNeighborX="-18332" custLinFactNeighborY="110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65F302D-7050-4DC6-BB00-1F6038E102BB}" type="pres">
      <dgm:prSet presAssocID="{ED867D54-FEED-414F-838B-3F54DAC59633}" presName="textRect" presStyleLbl="revTx" presStyleIdx="1" presStyleCnt="4" custScaleY="4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EBE9C-3488-435B-B574-77A84CDD55F5}" type="pres">
      <dgm:prSet presAssocID="{307CC9AE-8786-4D47-9272-88C41067FD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B037F12-8700-4334-A30E-06F5900A79F6}" type="pres">
      <dgm:prSet presAssocID="{9E6F60AE-FBBB-47E1-A074-B327113489E5}" presName="compNode" presStyleCnt="0"/>
      <dgm:spPr/>
    </dgm:pt>
    <dgm:pt modelId="{FFA8DB40-2C76-4CD5-9B96-A27EA89DEBB3}" type="pres">
      <dgm:prSet presAssocID="{9E6F60AE-FBBB-47E1-A074-B327113489E5}" presName="pictRect" presStyleLbl="node1" presStyleIdx="2" presStyleCnt="4" custScaleX="120994" custScaleY="269494" custLinFactNeighborX="15801" custLinFactNeighborY="1430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CC399B4-AB6D-459B-971A-85C820CF15BB}" type="pres">
      <dgm:prSet presAssocID="{9E6F60AE-FBBB-47E1-A074-B327113489E5}" presName="textRect" presStyleLbl="revTx" presStyleIdx="2" presStyleCnt="4" custLinFactNeighborX="19805" custLinFactNeighborY="18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77F1A-70AF-4405-8AFC-0A71AAED26E9}" type="pres">
      <dgm:prSet presAssocID="{FAD1A58E-BAF4-4EE8-9432-C377FC31CE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1EA4741-DE86-4985-A674-A49AD86AA873}" type="pres">
      <dgm:prSet presAssocID="{22E7826E-76F9-4529-BAE9-D0AB76758F80}" presName="compNode" presStyleCnt="0"/>
      <dgm:spPr/>
    </dgm:pt>
    <dgm:pt modelId="{382061B7-6CCC-4756-BBE6-15D57F8BBE8F}" type="pres">
      <dgm:prSet presAssocID="{22E7826E-76F9-4529-BAE9-D0AB76758F80}" presName="pictRect" presStyleLbl="node1" presStyleIdx="3" presStyleCnt="4" custFlipHor="1" custScaleX="2542" custScaleY="5743"/>
      <dgm:spPr/>
    </dgm:pt>
    <dgm:pt modelId="{A248ABF1-82C9-4110-9A03-B4F58F84025B}" type="pres">
      <dgm:prSet presAssocID="{22E7826E-76F9-4529-BAE9-D0AB76758F80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50AF51-62D6-4388-988E-5FA7BAC117F7}" type="presOf" srcId="{9E6F60AE-FBBB-47E1-A074-B327113489E5}" destId="{9CC399B4-AB6D-459B-971A-85C820CF15BB}" srcOrd="0" destOrd="0" presId="urn:microsoft.com/office/officeart/2005/8/layout/pList1#1"/>
    <dgm:cxn modelId="{7CC0580F-0127-47E9-86AB-1121F126C01A}" type="presOf" srcId="{BCA145C9-4E77-481F-AEE8-27F169621883}" destId="{58820B99-3275-4F53-BFF3-B2FC0AC15A09}" srcOrd="0" destOrd="0" presId="urn:microsoft.com/office/officeart/2005/8/layout/pList1#1"/>
    <dgm:cxn modelId="{3D71BB70-0C1B-4EC2-9198-27DBC2334A40}" type="presOf" srcId="{22E7826E-76F9-4529-BAE9-D0AB76758F80}" destId="{A248ABF1-82C9-4110-9A03-B4F58F84025B}" srcOrd="0" destOrd="0" presId="urn:microsoft.com/office/officeart/2005/8/layout/pList1#1"/>
    <dgm:cxn modelId="{6447D6AD-C290-4005-8850-8741A008860E}" type="presOf" srcId="{FFF0E602-2B2B-452B-8760-1A85AB01EEA9}" destId="{AABB7DAD-F151-4811-87ED-19CC938963CE}" srcOrd="0" destOrd="0" presId="urn:microsoft.com/office/officeart/2005/8/layout/pList1#1"/>
    <dgm:cxn modelId="{3AA10838-F239-4BD1-93FB-69793A86D842}" srcId="{093272E3-08E6-4A87-A9B7-25E1361BF83B}" destId="{9E6F60AE-FBBB-47E1-A074-B327113489E5}" srcOrd="2" destOrd="0" parTransId="{CA37D119-5DFA-456C-A5DF-F80F2B505D92}" sibTransId="{FAD1A58E-BAF4-4EE8-9432-C377FC31CE01}"/>
    <dgm:cxn modelId="{EACDDDA6-96E8-4520-AC57-2B5F12EA4CB6}" type="presOf" srcId="{093272E3-08E6-4A87-A9B7-25E1361BF83B}" destId="{2F896C29-B50C-4331-BFFD-2CD89BD19389}" srcOrd="0" destOrd="0" presId="urn:microsoft.com/office/officeart/2005/8/layout/pList1#1"/>
    <dgm:cxn modelId="{8BDA8537-70C4-4131-83C9-FFD5C611E53C}" type="presOf" srcId="{FAD1A58E-BAF4-4EE8-9432-C377FC31CE01}" destId="{1B277F1A-70AF-4405-8AFC-0A71AAED26E9}" srcOrd="0" destOrd="0" presId="urn:microsoft.com/office/officeart/2005/8/layout/pList1#1"/>
    <dgm:cxn modelId="{321DB623-C1F1-4DA7-8D86-08E63F103F1B}" type="presOf" srcId="{ED867D54-FEED-414F-838B-3F54DAC59633}" destId="{B65F302D-7050-4DC6-BB00-1F6038E102BB}" srcOrd="0" destOrd="0" presId="urn:microsoft.com/office/officeart/2005/8/layout/pList1#1"/>
    <dgm:cxn modelId="{553FADF8-ECD9-42C7-A1C6-8FA1604305FE}" srcId="{093272E3-08E6-4A87-A9B7-25E1361BF83B}" destId="{22E7826E-76F9-4529-BAE9-D0AB76758F80}" srcOrd="3" destOrd="0" parTransId="{7FFC9B6B-E6E5-4BE6-B76D-CB30744B0B7D}" sibTransId="{A1EE1362-CCE0-44B3-AFB6-36ECD2BD982C}"/>
    <dgm:cxn modelId="{F9682862-3C1E-4CCD-B259-8C52D21B0ACB}" type="presOf" srcId="{307CC9AE-8786-4D47-9272-88C41067FD74}" destId="{4F7EBE9C-3488-435B-B574-77A84CDD55F5}" srcOrd="0" destOrd="0" presId="urn:microsoft.com/office/officeart/2005/8/layout/pList1#1"/>
    <dgm:cxn modelId="{0706E0D5-74AD-47D8-AD62-C366D4DB12C8}" srcId="{093272E3-08E6-4A87-A9B7-25E1361BF83B}" destId="{BCA145C9-4E77-481F-AEE8-27F169621883}" srcOrd="0" destOrd="0" parTransId="{8B6F5EDC-1B48-4416-8B50-59C62AFDD8C0}" sibTransId="{FFF0E602-2B2B-452B-8760-1A85AB01EEA9}"/>
    <dgm:cxn modelId="{064E9E08-3A6C-4B47-96E1-59DB0F9A1B77}" srcId="{093272E3-08E6-4A87-A9B7-25E1361BF83B}" destId="{ED867D54-FEED-414F-838B-3F54DAC59633}" srcOrd="1" destOrd="0" parTransId="{EFAF2853-6046-4C6D-8725-C2965029672A}" sibTransId="{307CC9AE-8786-4D47-9272-88C41067FD74}"/>
    <dgm:cxn modelId="{FA18492E-6B3C-4E71-A12D-E9BC1CCD08AC}" type="presParOf" srcId="{2F896C29-B50C-4331-BFFD-2CD89BD19389}" destId="{387B7CBC-B008-4618-B4C5-AC3443032073}" srcOrd="0" destOrd="0" presId="urn:microsoft.com/office/officeart/2005/8/layout/pList1#1"/>
    <dgm:cxn modelId="{E085E56E-F0C4-4373-85CB-E7A90DC17C2D}" type="presParOf" srcId="{387B7CBC-B008-4618-B4C5-AC3443032073}" destId="{275B3538-69BA-4BD8-8DB3-B3E665A839D1}" srcOrd="0" destOrd="0" presId="urn:microsoft.com/office/officeart/2005/8/layout/pList1#1"/>
    <dgm:cxn modelId="{C93F6199-4C7A-46AE-959B-77B4F09B8F75}" type="presParOf" srcId="{387B7CBC-B008-4618-B4C5-AC3443032073}" destId="{58820B99-3275-4F53-BFF3-B2FC0AC15A09}" srcOrd="1" destOrd="0" presId="urn:microsoft.com/office/officeart/2005/8/layout/pList1#1"/>
    <dgm:cxn modelId="{7607F775-420F-4D15-97F3-6526BBA0208B}" type="presParOf" srcId="{2F896C29-B50C-4331-BFFD-2CD89BD19389}" destId="{AABB7DAD-F151-4811-87ED-19CC938963CE}" srcOrd="1" destOrd="0" presId="urn:microsoft.com/office/officeart/2005/8/layout/pList1#1"/>
    <dgm:cxn modelId="{57C76086-EF26-4E07-9BFA-3DC7B7AF1655}" type="presParOf" srcId="{2F896C29-B50C-4331-BFFD-2CD89BD19389}" destId="{C50EDD48-C21C-4813-8D60-BAC895D6A50C}" srcOrd="2" destOrd="0" presId="urn:microsoft.com/office/officeart/2005/8/layout/pList1#1"/>
    <dgm:cxn modelId="{AA74AC21-A39F-417B-BCB4-C25805FD3855}" type="presParOf" srcId="{C50EDD48-C21C-4813-8D60-BAC895D6A50C}" destId="{45DCCA61-353B-4FF1-A519-07AEE6D8D205}" srcOrd="0" destOrd="0" presId="urn:microsoft.com/office/officeart/2005/8/layout/pList1#1"/>
    <dgm:cxn modelId="{9BE84A31-8F7A-4A9E-B834-FBB4395BED5C}" type="presParOf" srcId="{C50EDD48-C21C-4813-8D60-BAC895D6A50C}" destId="{B65F302D-7050-4DC6-BB00-1F6038E102BB}" srcOrd="1" destOrd="0" presId="urn:microsoft.com/office/officeart/2005/8/layout/pList1#1"/>
    <dgm:cxn modelId="{18172E94-9A02-437E-92EB-CC3E325A4AD5}" type="presParOf" srcId="{2F896C29-B50C-4331-BFFD-2CD89BD19389}" destId="{4F7EBE9C-3488-435B-B574-77A84CDD55F5}" srcOrd="3" destOrd="0" presId="urn:microsoft.com/office/officeart/2005/8/layout/pList1#1"/>
    <dgm:cxn modelId="{C1EEF723-A54C-48B2-B2C1-EAA2DEF450AD}" type="presParOf" srcId="{2F896C29-B50C-4331-BFFD-2CD89BD19389}" destId="{DB037F12-8700-4334-A30E-06F5900A79F6}" srcOrd="4" destOrd="0" presId="urn:microsoft.com/office/officeart/2005/8/layout/pList1#1"/>
    <dgm:cxn modelId="{907FF873-8D58-48E3-866A-FA41AF2DA6C3}" type="presParOf" srcId="{DB037F12-8700-4334-A30E-06F5900A79F6}" destId="{FFA8DB40-2C76-4CD5-9B96-A27EA89DEBB3}" srcOrd="0" destOrd="0" presId="urn:microsoft.com/office/officeart/2005/8/layout/pList1#1"/>
    <dgm:cxn modelId="{2F57C40C-C17F-4DA5-A8E6-57A9E3C5035F}" type="presParOf" srcId="{DB037F12-8700-4334-A30E-06F5900A79F6}" destId="{9CC399B4-AB6D-459B-971A-85C820CF15BB}" srcOrd="1" destOrd="0" presId="urn:microsoft.com/office/officeart/2005/8/layout/pList1#1"/>
    <dgm:cxn modelId="{1A506F52-0F7B-44C4-B5AE-59DAF3939DD1}" type="presParOf" srcId="{2F896C29-B50C-4331-BFFD-2CD89BD19389}" destId="{1B277F1A-70AF-4405-8AFC-0A71AAED26E9}" srcOrd="5" destOrd="0" presId="urn:microsoft.com/office/officeart/2005/8/layout/pList1#1"/>
    <dgm:cxn modelId="{30756824-9D3E-424A-BBFF-60E783DCEB16}" type="presParOf" srcId="{2F896C29-B50C-4331-BFFD-2CD89BD19389}" destId="{61EA4741-DE86-4985-A674-A49AD86AA873}" srcOrd="6" destOrd="0" presId="urn:microsoft.com/office/officeart/2005/8/layout/pList1#1"/>
    <dgm:cxn modelId="{3C71E85A-E1FB-4ECC-A3F8-C3C5E60FA292}" type="presParOf" srcId="{61EA4741-DE86-4985-A674-A49AD86AA873}" destId="{382061B7-6CCC-4756-BBE6-15D57F8BBE8F}" srcOrd="0" destOrd="0" presId="urn:microsoft.com/office/officeart/2005/8/layout/pList1#1"/>
    <dgm:cxn modelId="{ED145114-F885-4D0A-A9DC-D8912547A355}" type="presParOf" srcId="{61EA4741-DE86-4985-A674-A49AD86AA873}" destId="{A248ABF1-82C9-4110-9A03-B4F58F84025B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DE95FA-922D-42EF-97A1-4DE31DB1CB7A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9456A8F-6E37-418F-BAA8-395DFB537ECC}">
      <dgm:prSet phldrT="[Текст]"/>
      <dgm:spPr/>
      <dgm:t>
        <a:bodyPr/>
        <a:lstStyle/>
        <a:p>
          <a:r>
            <a:rPr lang="ru-RU" dirty="0" smtClean="0"/>
            <a:t>Шаг 1</a:t>
          </a:r>
          <a:endParaRPr lang="ru-RU" dirty="0"/>
        </a:p>
      </dgm:t>
    </dgm:pt>
    <dgm:pt modelId="{F248EA9B-DE55-4AF0-9E29-DF4BC2190B6F}" type="parTrans" cxnId="{ADEE5AA7-50CF-44E2-AAB8-23B05ACB03AE}">
      <dgm:prSet/>
      <dgm:spPr/>
      <dgm:t>
        <a:bodyPr/>
        <a:lstStyle/>
        <a:p>
          <a:endParaRPr lang="ru-RU"/>
        </a:p>
      </dgm:t>
    </dgm:pt>
    <dgm:pt modelId="{D716804A-5105-43D1-8DD7-105DF0425AAC}" type="sibTrans" cxnId="{ADEE5AA7-50CF-44E2-AAB8-23B05ACB03AE}">
      <dgm:prSet/>
      <dgm:spPr/>
      <dgm:t>
        <a:bodyPr/>
        <a:lstStyle/>
        <a:p>
          <a:endParaRPr lang="ru-RU"/>
        </a:p>
      </dgm:t>
    </dgm:pt>
    <dgm:pt modelId="{F4D75420-F392-421E-86DD-9A63F75C3BD6}">
      <dgm:prSet phldrT="[Текст]"/>
      <dgm:spPr/>
      <dgm:t>
        <a:bodyPr/>
        <a:lstStyle/>
        <a:p>
          <a:r>
            <a:rPr lang="ru-RU" b="1" dirty="0" smtClean="0"/>
            <a:t>Изучение законодательства, регламентирующего порядок проведения </a:t>
          </a:r>
          <a:r>
            <a:rPr lang="ru-RU" b="1" dirty="0" err="1" smtClean="0"/>
            <a:t>антикоррупционной</a:t>
          </a:r>
          <a:r>
            <a:rPr lang="ru-RU" b="1" dirty="0" smtClean="0"/>
            <a:t> экспертизы</a:t>
          </a:r>
          <a:endParaRPr lang="ru-RU" dirty="0"/>
        </a:p>
      </dgm:t>
    </dgm:pt>
    <dgm:pt modelId="{7A96D747-3792-4B05-A645-D6266B9871AB}" type="parTrans" cxnId="{9FF9BB4C-7382-416A-941D-864FF6887C03}">
      <dgm:prSet/>
      <dgm:spPr/>
      <dgm:t>
        <a:bodyPr/>
        <a:lstStyle/>
        <a:p>
          <a:endParaRPr lang="ru-RU"/>
        </a:p>
      </dgm:t>
    </dgm:pt>
    <dgm:pt modelId="{1A9DAAF8-8807-46F1-B8C4-673C8FBF9138}" type="sibTrans" cxnId="{9FF9BB4C-7382-416A-941D-864FF6887C03}">
      <dgm:prSet/>
      <dgm:spPr/>
      <dgm:t>
        <a:bodyPr/>
        <a:lstStyle/>
        <a:p>
          <a:endParaRPr lang="ru-RU"/>
        </a:p>
      </dgm:t>
    </dgm:pt>
    <dgm:pt modelId="{2389CBE1-6FD1-48EC-A43E-7E21F6FFF272}">
      <dgm:prSet phldrT="[Текст]"/>
      <dgm:spPr/>
      <dgm:t>
        <a:bodyPr/>
        <a:lstStyle/>
        <a:p>
          <a:r>
            <a:rPr lang="ru-RU" dirty="0" smtClean="0"/>
            <a:t>Шаг 2</a:t>
          </a:r>
          <a:endParaRPr lang="ru-RU" dirty="0"/>
        </a:p>
      </dgm:t>
    </dgm:pt>
    <dgm:pt modelId="{73A89F42-A707-4109-B0FA-8145086F338D}" type="parTrans" cxnId="{A33D42C3-FDE2-4815-9D7F-0AC299F188C3}">
      <dgm:prSet/>
      <dgm:spPr/>
      <dgm:t>
        <a:bodyPr/>
        <a:lstStyle/>
        <a:p>
          <a:endParaRPr lang="ru-RU"/>
        </a:p>
      </dgm:t>
    </dgm:pt>
    <dgm:pt modelId="{16440EF8-5983-4AD6-A6CB-CEBF5ABFBBAF}" type="sibTrans" cxnId="{A33D42C3-FDE2-4815-9D7F-0AC299F188C3}">
      <dgm:prSet/>
      <dgm:spPr/>
      <dgm:t>
        <a:bodyPr/>
        <a:lstStyle/>
        <a:p>
          <a:endParaRPr lang="ru-RU"/>
        </a:p>
      </dgm:t>
    </dgm:pt>
    <dgm:pt modelId="{9C648EB3-4455-4AB3-B411-E5963FA0058D}">
      <dgm:prSet phldrT="[Текст]"/>
      <dgm:spPr/>
      <dgm:t>
        <a:bodyPr/>
        <a:lstStyle/>
        <a:p>
          <a:r>
            <a:rPr lang="ru-RU" b="1" dirty="0" smtClean="0"/>
            <a:t>Анализ программы нормотворческой деятельности и выбор документа для экспертизы</a:t>
          </a:r>
          <a:endParaRPr lang="ru-RU" b="1" dirty="0"/>
        </a:p>
      </dgm:t>
    </dgm:pt>
    <dgm:pt modelId="{F96FA63F-5B74-4A6D-B32D-26E5582BCCC8}" type="parTrans" cxnId="{A98BD624-CD27-431A-93A8-8A73464CEB47}">
      <dgm:prSet/>
      <dgm:spPr/>
      <dgm:t>
        <a:bodyPr/>
        <a:lstStyle/>
        <a:p>
          <a:endParaRPr lang="ru-RU"/>
        </a:p>
      </dgm:t>
    </dgm:pt>
    <dgm:pt modelId="{1A7A6290-5B0D-496A-B0F4-19BFDE3FFC55}" type="sibTrans" cxnId="{A98BD624-CD27-431A-93A8-8A73464CEB47}">
      <dgm:prSet/>
      <dgm:spPr/>
      <dgm:t>
        <a:bodyPr/>
        <a:lstStyle/>
        <a:p>
          <a:endParaRPr lang="ru-RU"/>
        </a:p>
      </dgm:t>
    </dgm:pt>
    <dgm:pt modelId="{6E3F1CE3-D753-4335-81DB-179FD1C988E8}">
      <dgm:prSet phldrT="[Текст]"/>
      <dgm:spPr/>
      <dgm:t>
        <a:bodyPr/>
        <a:lstStyle/>
        <a:p>
          <a:r>
            <a:rPr lang="ru-RU" dirty="0" smtClean="0"/>
            <a:t>Шаг 3</a:t>
          </a:r>
          <a:endParaRPr lang="ru-RU" dirty="0"/>
        </a:p>
      </dgm:t>
    </dgm:pt>
    <dgm:pt modelId="{989A38A9-1631-45D7-A3C7-CB1E519F43DA}" type="parTrans" cxnId="{240CD7BA-A562-4B75-9002-4615EABAB0B7}">
      <dgm:prSet/>
      <dgm:spPr/>
      <dgm:t>
        <a:bodyPr/>
        <a:lstStyle/>
        <a:p>
          <a:endParaRPr lang="ru-RU"/>
        </a:p>
      </dgm:t>
    </dgm:pt>
    <dgm:pt modelId="{CDF70682-0958-4DFB-9E69-E93ACA88B06B}" type="sibTrans" cxnId="{240CD7BA-A562-4B75-9002-4615EABAB0B7}">
      <dgm:prSet/>
      <dgm:spPr/>
      <dgm:t>
        <a:bodyPr/>
        <a:lstStyle/>
        <a:p>
          <a:endParaRPr lang="ru-RU"/>
        </a:p>
      </dgm:t>
    </dgm:pt>
    <dgm:pt modelId="{842B14C7-EC39-43E2-A565-0B03090CDC34}">
      <dgm:prSet phldrT="[Текст]"/>
      <dgm:spPr/>
      <dgm:t>
        <a:bodyPr/>
        <a:lstStyle/>
        <a:p>
          <a:r>
            <a:rPr lang="ru-RU" b="1" dirty="0" smtClean="0"/>
            <a:t>Изучение текста НПА (проекта НПА)</a:t>
          </a:r>
          <a:endParaRPr lang="ru-RU" b="1" dirty="0"/>
        </a:p>
      </dgm:t>
    </dgm:pt>
    <dgm:pt modelId="{6E7AB81C-097C-4D9E-A56D-F3EA7D3827CC}" type="parTrans" cxnId="{6E96E7CC-7553-4AFB-B269-48ABBAD55659}">
      <dgm:prSet/>
      <dgm:spPr/>
      <dgm:t>
        <a:bodyPr/>
        <a:lstStyle/>
        <a:p>
          <a:endParaRPr lang="ru-RU"/>
        </a:p>
      </dgm:t>
    </dgm:pt>
    <dgm:pt modelId="{4A30ADC2-6A31-400C-8A61-EC7CCF1F7844}" type="sibTrans" cxnId="{6E96E7CC-7553-4AFB-B269-48ABBAD55659}">
      <dgm:prSet/>
      <dgm:spPr/>
      <dgm:t>
        <a:bodyPr/>
        <a:lstStyle/>
        <a:p>
          <a:endParaRPr lang="ru-RU"/>
        </a:p>
      </dgm:t>
    </dgm:pt>
    <dgm:pt modelId="{551F365B-8BB3-4DC1-BE6D-F77E14305862}" type="pres">
      <dgm:prSet presAssocID="{BBDE95FA-922D-42EF-97A1-4DE31DB1CB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3D8DF-C2E9-4350-9553-CB02D7C94A42}" type="pres">
      <dgm:prSet presAssocID="{D9456A8F-6E37-418F-BAA8-395DFB537ECC}" presName="composite" presStyleCnt="0"/>
      <dgm:spPr/>
    </dgm:pt>
    <dgm:pt modelId="{C35C5DC6-E0E0-4FF4-9A21-583362E1ABF2}" type="pres">
      <dgm:prSet presAssocID="{D9456A8F-6E37-418F-BAA8-395DFB537EC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11C8D-C08D-4DFA-A8EA-193E5E96719B}" type="pres">
      <dgm:prSet presAssocID="{D9456A8F-6E37-418F-BAA8-395DFB537EC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2A8D6-EA2A-4B8E-931F-E57ADB83E499}" type="pres">
      <dgm:prSet presAssocID="{D716804A-5105-43D1-8DD7-105DF0425AAC}" presName="sp" presStyleCnt="0"/>
      <dgm:spPr/>
    </dgm:pt>
    <dgm:pt modelId="{39C3F739-73CA-4124-831C-29862C101FFD}" type="pres">
      <dgm:prSet presAssocID="{2389CBE1-6FD1-48EC-A43E-7E21F6FFF272}" presName="composite" presStyleCnt="0"/>
      <dgm:spPr/>
    </dgm:pt>
    <dgm:pt modelId="{9C47A8C4-72B2-4523-9EC4-375F0288960C}" type="pres">
      <dgm:prSet presAssocID="{2389CBE1-6FD1-48EC-A43E-7E21F6FFF27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BA07E-43D5-4C8A-B914-134C5C25DC12}" type="pres">
      <dgm:prSet presAssocID="{2389CBE1-6FD1-48EC-A43E-7E21F6FFF27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EE7ED-7ADF-47E6-8984-D488FBDACFAD}" type="pres">
      <dgm:prSet presAssocID="{16440EF8-5983-4AD6-A6CB-CEBF5ABFBBAF}" presName="sp" presStyleCnt="0"/>
      <dgm:spPr/>
    </dgm:pt>
    <dgm:pt modelId="{B5BDEB01-B5F2-4670-AF34-5DBF10346267}" type="pres">
      <dgm:prSet presAssocID="{6E3F1CE3-D753-4335-81DB-179FD1C988E8}" presName="composite" presStyleCnt="0"/>
      <dgm:spPr/>
    </dgm:pt>
    <dgm:pt modelId="{6806C34F-6FFF-4947-999B-465FC9A0A04F}" type="pres">
      <dgm:prSet presAssocID="{6E3F1CE3-D753-4335-81DB-179FD1C988E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2C711-8E3A-4B43-A4E0-C63DD336F628}" type="pres">
      <dgm:prSet presAssocID="{6E3F1CE3-D753-4335-81DB-179FD1C988E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DFFF2B-0BB3-466D-AD9B-6BE1219009A5}" type="presOf" srcId="{D9456A8F-6E37-418F-BAA8-395DFB537ECC}" destId="{C35C5DC6-E0E0-4FF4-9A21-583362E1ABF2}" srcOrd="0" destOrd="0" presId="urn:microsoft.com/office/officeart/2005/8/layout/chevron2"/>
    <dgm:cxn modelId="{ADEE5AA7-50CF-44E2-AAB8-23B05ACB03AE}" srcId="{BBDE95FA-922D-42EF-97A1-4DE31DB1CB7A}" destId="{D9456A8F-6E37-418F-BAA8-395DFB537ECC}" srcOrd="0" destOrd="0" parTransId="{F248EA9B-DE55-4AF0-9E29-DF4BC2190B6F}" sibTransId="{D716804A-5105-43D1-8DD7-105DF0425AAC}"/>
    <dgm:cxn modelId="{090F4F7F-1807-4EC9-8624-53209A4C9966}" type="presOf" srcId="{9C648EB3-4455-4AB3-B411-E5963FA0058D}" destId="{36DBA07E-43D5-4C8A-B914-134C5C25DC12}" srcOrd="0" destOrd="0" presId="urn:microsoft.com/office/officeart/2005/8/layout/chevron2"/>
    <dgm:cxn modelId="{240CD7BA-A562-4B75-9002-4615EABAB0B7}" srcId="{BBDE95FA-922D-42EF-97A1-4DE31DB1CB7A}" destId="{6E3F1CE3-D753-4335-81DB-179FD1C988E8}" srcOrd="2" destOrd="0" parTransId="{989A38A9-1631-45D7-A3C7-CB1E519F43DA}" sibTransId="{CDF70682-0958-4DFB-9E69-E93ACA88B06B}"/>
    <dgm:cxn modelId="{A98BD624-CD27-431A-93A8-8A73464CEB47}" srcId="{2389CBE1-6FD1-48EC-A43E-7E21F6FFF272}" destId="{9C648EB3-4455-4AB3-B411-E5963FA0058D}" srcOrd="0" destOrd="0" parTransId="{F96FA63F-5B74-4A6D-B32D-26E5582BCCC8}" sibTransId="{1A7A6290-5B0D-496A-B0F4-19BFDE3FFC55}"/>
    <dgm:cxn modelId="{9FF9BB4C-7382-416A-941D-864FF6887C03}" srcId="{D9456A8F-6E37-418F-BAA8-395DFB537ECC}" destId="{F4D75420-F392-421E-86DD-9A63F75C3BD6}" srcOrd="0" destOrd="0" parTransId="{7A96D747-3792-4B05-A645-D6266B9871AB}" sibTransId="{1A9DAAF8-8807-46F1-B8C4-673C8FBF9138}"/>
    <dgm:cxn modelId="{D21D5E49-17C5-46B5-8BED-F7255337A524}" type="presOf" srcId="{6E3F1CE3-D753-4335-81DB-179FD1C988E8}" destId="{6806C34F-6FFF-4947-999B-465FC9A0A04F}" srcOrd="0" destOrd="0" presId="urn:microsoft.com/office/officeart/2005/8/layout/chevron2"/>
    <dgm:cxn modelId="{B74155BD-6EBB-4C1D-92D3-2C1949832267}" type="presOf" srcId="{BBDE95FA-922D-42EF-97A1-4DE31DB1CB7A}" destId="{551F365B-8BB3-4DC1-BE6D-F77E14305862}" srcOrd="0" destOrd="0" presId="urn:microsoft.com/office/officeart/2005/8/layout/chevron2"/>
    <dgm:cxn modelId="{CB51FB4C-E7E0-433B-851D-B918319FA753}" type="presOf" srcId="{F4D75420-F392-421E-86DD-9A63F75C3BD6}" destId="{BA211C8D-C08D-4DFA-A8EA-193E5E96719B}" srcOrd="0" destOrd="0" presId="urn:microsoft.com/office/officeart/2005/8/layout/chevron2"/>
    <dgm:cxn modelId="{A33D42C3-FDE2-4815-9D7F-0AC299F188C3}" srcId="{BBDE95FA-922D-42EF-97A1-4DE31DB1CB7A}" destId="{2389CBE1-6FD1-48EC-A43E-7E21F6FFF272}" srcOrd="1" destOrd="0" parTransId="{73A89F42-A707-4109-B0FA-8145086F338D}" sibTransId="{16440EF8-5983-4AD6-A6CB-CEBF5ABFBBAF}"/>
    <dgm:cxn modelId="{948A5F24-712B-48CD-9E9F-DED8EF29DCC2}" type="presOf" srcId="{842B14C7-EC39-43E2-A565-0B03090CDC34}" destId="{3112C711-8E3A-4B43-A4E0-C63DD336F628}" srcOrd="0" destOrd="0" presId="urn:microsoft.com/office/officeart/2005/8/layout/chevron2"/>
    <dgm:cxn modelId="{6E96E7CC-7553-4AFB-B269-48ABBAD55659}" srcId="{6E3F1CE3-D753-4335-81DB-179FD1C988E8}" destId="{842B14C7-EC39-43E2-A565-0B03090CDC34}" srcOrd="0" destOrd="0" parTransId="{6E7AB81C-097C-4D9E-A56D-F3EA7D3827CC}" sibTransId="{4A30ADC2-6A31-400C-8A61-EC7CCF1F7844}"/>
    <dgm:cxn modelId="{416B248B-2266-4B9C-A22B-7ABEAC66D9C3}" type="presOf" srcId="{2389CBE1-6FD1-48EC-A43E-7E21F6FFF272}" destId="{9C47A8C4-72B2-4523-9EC4-375F0288960C}" srcOrd="0" destOrd="0" presId="urn:microsoft.com/office/officeart/2005/8/layout/chevron2"/>
    <dgm:cxn modelId="{AB9E05D0-6281-4CAB-A1A6-16553AAD2753}" type="presParOf" srcId="{551F365B-8BB3-4DC1-BE6D-F77E14305862}" destId="{55E3D8DF-C2E9-4350-9553-CB02D7C94A42}" srcOrd="0" destOrd="0" presId="urn:microsoft.com/office/officeart/2005/8/layout/chevron2"/>
    <dgm:cxn modelId="{70DBD11D-BCA8-45E6-99F9-A299C0D8899C}" type="presParOf" srcId="{55E3D8DF-C2E9-4350-9553-CB02D7C94A42}" destId="{C35C5DC6-E0E0-4FF4-9A21-583362E1ABF2}" srcOrd="0" destOrd="0" presId="urn:microsoft.com/office/officeart/2005/8/layout/chevron2"/>
    <dgm:cxn modelId="{4560AE67-5981-4358-A15D-999659E4284D}" type="presParOf" srcId="{55E3D8DF-C2E9-4350-9553-CB02D7C94A42}" destId="{BA211C8D-C08D-4DFA-A8EA-193E5E96719B}" srcOrd="1" destOrd="0" presId="urn:microsoft.com/office/officeart/2005/8/layout/chevron2"/>
    <dgm:cxn modelId="{CC7AD1A1-FE70-429E-AAF5-0E9312019AEE}" type="presParOf" srcId="{551F365B-8BB3-4DC1-BE6D-F77E14305862}" destId="{BAC2A8D6-EA2A-4B8E-931F-E57ADB83E499}" srcOrd="1" destOrd="0" presId="urn:microsoft.com/office/officeart/2005/8/layout/chevron2"/>
    <dgm:cxn modelId="{34464835-1BCF-433E-9D88-AC7ADD3095E7}" type="presParOf" srcId="{551F365B-8BB3-4DC1-BE6D-F77E14305862}" destId="{39C3F739-73CA-4124-831C-29862C101FFD}" srcOrd="2" destOrd="0" presId="urn:microsoft.com/office/officeart/2005/8/layout/chevron2"/>
    <dgm:cxn modelId="{AE1B2C6F-1933-459C-99E1-E0159F996B69}" type="presParOf" srcId="{39C3F739-73CA-4124-831C-29862C101FFD}" destId="{9C47A8C4-72B2-4523-9EC4-375F0288960C}" srcOrd="0" destOrd="0" presId="urn:microsoft.com/office/officeart/2005/8/layout/chevron2"/>
    <dgm:cxn modelId="{ADE2BD3C-AB30-4FBC-98D4-317E57E25B25}" type="presParOf" srcId="{39C3F739-73CA-4124-831C-29862C101FFD}" destId="{36DBA07E-43D5-4C8A-B914-134C5C25DC12}" srcOrd="1" destOrd="0" presId="urn:microsoft.com/office/officeart/2005/8/layout/chevron2"/>
    <dgm:cxn modelId="{503DCD5D-B07B-4679-9B6E-DC6127D9DF94}" type="presParOf" srcId="{551F365B-8BB3-4DC1-BE6D-F77E14305862}" destId="{068EE7ED-7ADF-47E6-8984-D488FBDACFAD}" srcOrd="3" destOrd="0" presId="urn:microsoft.com/office/officeart/2005/8/layout/chevron2"/>
    <dgm:cxn modelId="{AB46FE50-AC27-43BB-8AB4-7DAF7C98BF69}" type="presParOf" srcId="{551F365B-8BB3-4DC1-BE6D-F77E14305862}" destId="{B5BDEB01-B5F2-4670-AF34-5DBF10346267}" srcOrd="4" destOrd="0" presId="urn:microsoft.com/office/officeart/2005/8/layout/chevron2"/>
    <dgm:cxn modelId="{E3EE304D-1649-4168-B95C-FAAC9090C8F0}" type="presParOf" srcId="{B5BDEB01-B5F2-4670-AF34-5DBF10346267}" destId="{6806C34F-6FFF-4947-999B-465FC9A0A04F}" srcOrd="0" destOrd="0" presId="urn:microsoft.com/office/officeart/2005/8/layout/chevron2"/>
    <dgm:cxn modelId="{9639E0FF-5A87-49CE-BF41-6FC94E582B7C}" type="presParOf" srcId="{B5BDEB01-B5F2-4670-AF34-5DBF10346267}" destId="{3112C711-8E3A-4B43-A4E0-C63DD336F6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AB54E4-FCBF-4372-9D4D-D8D2312756E1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B58F809-BCE6-4484-AD52-4DDE55568250}">
      <dgm:prSet phldrT="[Текст]"/>
      <dgm:spPr/>
      <dgm:t>
        <a:bodyPr/>
        <a:lstStyle/>
        <a:p>
          <a:r>
            <a:rPr lang="ru-RU" dirty="0" smtClean="0"/>
            <a:t>Шаг 4</a:t>
          </a:r>
          <a:endParaRPr lang="ru-RU" dirty="0"/>
        </a:p>
      </dgm:t>
    </dgm:pt>
    <dgm:pt modelId="{D200FB42-6BBA-4795-9997-C40DA7D75B06}" type="parTrans" cxnId="{2BD7A7E6-8828-4B3E-B56D-E650264E20BC}">
      <dgm:prSet/>
      <dgm:spPr/>
      <dgm:t>
        <a:bodyPr/>
        <a:lstStyle/>
        <a:p>
          <a:endParaRPr lang="ru-RU"/>
        </a:p>
      </dgm:t>
    </dgm:pt>
    <dgm:pt modelId="{939FC298-8576-42D9-8A79-E982F69556A3}" type="sibTrans" cxnId="{2BD7A7E6-8828-4B3E-B56D-E650264E20BC}">
      <dgm:prSet/>
      <dgm:spPr/>
      <dgm:t>
        <a:bodyPr/>
        <a:lstStyle/>
        <a:p>
          <a:endParaRPr lang="ru-RU"/>
        </a:p>
      </dgm:t>
    </dgm:pt>
    <dgm:pt modelId="{5F79DADC-14FA-4487-AB6F-5D77C912C222}">
      <dgm:prSet phldrT="[Текст]"/>
      <dgm:spPr/>
      <dgm:t>
        <a:bodyPr/>
        <a:lstStyle/>
        <a:p>
          <a:r>
            <a:rPr lang="ru-RU" b="1" dirty="0" smtClean="0"/>
            <a:t>Маркировка сомнительных положений	и соотнесение их с методикой (определение </a:t>
          </a:r>
          <a:r>
            <a:rPr lang="ru-RU" b="1" dirty="0" err="1" smtClean="0"/>
            <a:t>коррупциогенного</a:t>
          </a:r>
          <a:r>
            <a:rPr lang="ru-RU" b="1" dirty="0" smtClean="0"/>
            <a:t> фактора)</a:t>
          </a:r>
          <a:endParaRPr lang="ru-RU" dirty="0"/>
        </a:p>
      </dgm:t>
    </dgm:pt>
    <dgm:pt modelId="{26EDE0C2-0979-47ED-A09D-997E34A1D10E}" type="parTrans" cxnId="{C044EA9C-F96F-45EE-B95C-CA5FD896190C}">
      <dgm:prSet/>
      <dgm:spPr/>
      <dgm:t>
        <a:bodyPr/>
        <a:lstStyle/>
        <a:p>
          <a:endParaRPr lang="ru-RU"/>
        </a:p>
      </dgm:t>
    </dgm:pt>
    <dgm:pt modelId="{121D94A1-A24E-4D9C-B6CA-63712B997445}" type="sibTrans" cxnId="{C044EA9C-F96F-45EE-B95C-CA5FD896190C}">
      <dgm:prSet/>
      <dgm:spPr/>
      <dgm:t>
        <a:bodyPr/>
        <a:lstStyle/>
        <a:p>
          <a:endParaRPr lang="ru-RU"/>
        </a:p>
      </dgm:t>
    </dgm:pt>
    <dgm:pt modelId="{312EADFC-E718-47A1-B0A0-6CF70BAAB07A}">
      <dgm:prSet phldrT="[Текст]"/>
      <dgm:spPr/>
      <dgm:t>
        <a:bodyPr/>
        <a:lstStyle/>
        <a:p>
          <a:r>
            <a:rPr lang="ru-RU" dirty="0" smtClean="0"/>
            <a:t>Шаг 5</a:t>
          </a:r>
          <a:endParaRPr lang="ru-RU" dirty="0"/>
        </a:p>
      </dgm:t>
    </dgm:pt>
    <dgm:pt modelId="{DC9725E7-085A-46E1-BFE0-C5914625B701}" type="parTrans" cxnId="{D0A5834B-A664-4506-AF5B-11ACF4C1A5AF}">
      <dgm:prSet/>
      <dgm:spPr/>
      <dgm:t>
        <a:bodyPr/>
        <a:lstStyle/>
        <a:p>
          <a:endParaRPr lang="ru-RU"/>
        </a:p>
      </dgm:t>
    </dgm:pt>
    <dgm:pt modelId="{F1C7649E-0833-4AC7-88F6-83EF43436BF2}" type="sibTrans" cxnId="{D0A5834B-A664-4506-AF5B-11ACF4C1A5AF}">
      <dgm:prSet/>
      <dgm:spPr/>
      <dgm:t>
        <a:bodyPr/>
        <a:lstStyle/>
        <a:p>
          <a:endParaRPr lang="ru-RU"/>
        </a:p>
      </dgm:t>
    </dgm:pt>
    <dgm:pt modelId="{FFD503EF-2795-4A67-9EC2-B8B333676F71}">
      <dgm:prSet phldrT="[Текст]"/>
      <dgm:spPr/>
      <dgm:t>
        <a:bodyPr/>
        <a:lstStyle/>
        <a:p>
          <a:r>
            <a:rPr lang="ru-RU" b="1" dirty="0" smtClean="0"/>
            <a:t>Разработка предложений по устранению выявленных </a:t>
          </a:r>
          <a:r>
            <a:rPr lang="ru-RU" b="1" dirty="0" err="1" smtClean="0"/>
            <a:t>коррупциогенных</a:t>
          </a:r>
          <a:r>
            <a:rPr lang="ru-RU" b="1" dirty="0" smtClean="0"/>
            <a:t> факторов</a:t>
          </a:r>
          <a:endParaRPr lang="ru-RU" dirty="0"/>
        </a:p>
      </dgm:t>
    </dgm:pt>
    <dgm:pt modelId="{6D8E43E5-090D-42C5-9813-D62647463CD5}" type="parTrans" cxnId="{308703A0-3C63-4E91-A5CB-9D63276454D5}">
      <dgm:prSet/>
      <dgm:spPr/>
      <dgm:t>
        <a:bodyPr/>
        <a:lstStyle/>
        <a:p>
          <a:endParaRPr lang="ru-RU"/>
        </a:p>
      </dgm:t>
    </dgm:pt>
    <dgm:pt modelId="{3C9D84C2-F8BD-4D63-9D71-7FD377757836}" type="sibTrans" cxnId="{308703A0-3C63-4E91-A5CB-9D63276454D5}">
      <dgm:prSet/>
      <dgm:spPr/>
      <dgm:t>
        <a:bodyPr/>
        <a:lstStyle/>
        <a:p>
          <a:endParaRPr lang="ru-RU"/>
        </a:p>
      </dgm:t>
    </dgm:pt>
    <dgm:pt modelId="{DBBE99DA-3201-49F2-AED8-EC254AB7B639}">
      <dgm:prSet phldrT="[Текст]"/>
      <dgm:spPr/>
      <dgm:t>
        <a:bodyPr/>
        <a:lstStyle/>
        <a:p>
          <a:r>
            <a:rPr lang="ru-RU" dirty="0" smtClean="0"/>
            <a:t>Шаг 6</a:t>
          </a:r>
          <a:endParaRPr lang="ru-RU" dirty="0"/>
        </a:p>
      </dgm:t>
    </dgm:pt>
    <dgm:pt modelId="{A3B455F1-873E-4E2D-8F98-3D5E3570AD03}" type="parTrans" cxnId="{EB97012D-A59C-4186-BAF1-02C1EFD814C8}">
      <dgm:prSet/>
      <dgm:spPr/>
      <dgm:t>
        <a:bodyPr/>
        <a:lstStyle/>
        <a:p>
          <a:endParaRPr lang="ru-RU"/>
        </a:p>
      </dgm:t>
    </dgm:pt>
    <dgm:pt modelId="{E327D117-3DDD-43BC-ACB7-9BCD3FF6E2C5}" type="sibTrans" cxnId="{EB97012D-A59C-4186-BAF1-02C1EFD814C8}">
      <dgm:prSet/>
      <dgm:spPr/>
      <dgm:t>
        <a:bodyPr/>
        <a:lstStyle/>
        <a:p>
          <a:endParaRPr lang="ru-RU"/>
        </a:p>
      </dgm:t>
    </dgm:pt>
    <dgm:pt modelId="{E1CAE5B0-2311-4226-8BDC-3C55A2EC63F8}">
      <dgm:prSet phldrT="[Текст]"/>
      <dgm:spPr/>
      <dgm:t>
        <a:bodyPr/>
        <a:lstStyle/>
        <a:p>
          <a:r>
            <a:rPr lang="ru-RU" b="1" dirty="0" smtClean="0"/>
            <a:t>Подготовка заключения по</a:t>
          </a:r>
          <a:r>
            <a:rPr lang="en-US" b="1" dirty="0" smtClean="0"/>
            <a:t> </a:t>
          </a:r>
          <a:r>
            <a:rPr lang="ru-RU" b="1" dirty="0" smtClean="0"/>
            <a:t>результатам </a:t>
          </a:r>
          <a:r>
            <a:rPr lang="ru-RU" b="1" dirty="0" err="1" smtClean="0"/>
            <a:t>антикоррупционной</a:t>
          </a:r>
          <a:r>
            <a:rPr lang="ru-RU" b="1" dirty="0" smtClean="0"/>
            <a:t> экспертизы</a:t>
          </a:r>
          <a:r>
            <a:rPr lang="en-US" b="1" dirty="0" smtClean="0"/>
            <a:t> </a:t>
          </a:r>
          <a:r>
            <a:rPr lang="ru-RU" b="1" dirty="0" smtClean="0"/>
            <a:t>и направление его в органы власти</a:t>
          </a:r>
          <a:endParaRPr lang="ru-RU" dirty="0"/>
        </a:p>
      </dgm:t>
    </dgm:pt>
    <dgm:pt modelId="{A4FE360B-5C23-4238-BEA6-A4461A2D7E27}" type="parTrans" cxnId="{45307EA1-98B9-4B53-8B96-DD90F36EC66F}">
      <dgm:prSet/>
      <dgm:spPr/>
      <dgm:t>
        <a:bodyPr/>
        <a:lstStyle/>
        <a:p>
          <a:endParaRPr lang="ru-RU"/>
        </a:p>
      </dgm:t>
    </dgm:pt>
    <dgm:pt modelId="{D6C0C6E9-4B2B-488F-8D16-9B882C99A2F7}" type="sibTrans" cxnId="{45307EA1-98B9-4B53-8B96-DD90F36EC66F}">
      <dgm:prSet/>
      <dgm:spPr/>
      <dgm:t>
        <a:bodyPr/>
        <a:lstStyle/>
        <a:p>
          <a:endParaRPr lang="ru-RU"/>
        </a:p>
      </dgm:t>
    </dgm:pt>
    <dgm:pt modelId="{5AB27782-9F95-4E9F-8DEE-150D13E64165}" type="pres">
      <dgm:prSet presAssocID="{75AB54E4-FCBF-4372-9D4D-D8D2312756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3E58D-DC45-4791-883F-0048E9AD78FE}" type="pres">
      <dgm:prSet presAssocID="{1B58F809-BCE6-4484-AD52-4DDE55568250}" presName="composite" presStyleCnt="0"/>
      <dgm:spPr/>
    </dgm:pt>
    <dgm:pt modelId="{52E9E9D2-2D2E-48E0-A79B-3E2BAC082752}" type="pres">
      <dgm:prSet presAssocID="{1B58F809-BCE6-4484-AD52-4DDE5556825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E9E69-5EBE-420F-8131-DDFC70A746D7}" type="pres">
      <dgm:prSet presAssocID="{1B58F809-BCE6-4484-AD52-4DDE5556825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C6D14-A596-404C-9F63-B017C8D1C2A4}" type="pres">
      <dgm:prSet presAssocID="{939FC298-8576-42D9-8A79-E982F69556A3}" presName="sp" presStyleCnt="0"/>
      <dgm:spPr/>
    </dgm:pt>
    <dgm:pt modelId="{14C296CA-004C-4105-9848-7BBCB33A4426}" type="pres">
      <dgm:prSet presAssocID="{312EADFC-E718-47A1-B0A0-6CF70BAAB07A}" presName="composite" presStyleCnt="0"/>
      <dgm:spPr/>
    </dgm:pt>
    <dgm:pt modelId="{69F92D00-0671-44F7-BAF2-3696114F917A}" type="pres">
      <dgm:prSet presAssocID="{312EADFC-E718-47A1-B0A0-6CF70BAAB07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67B47-97E4-4E75-A003-7B5EDE6EA4A1}" type="pres">
      <dgm:prSet presAssocID="{312EADFC-E718-47A1-B0A0-6CF70BAAB07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A0612-4E08-40B5-92F9-7737592EFF85}" type="pres">
      <dgm:prSet presAssocID="{F1C7649E-0833-4AC7-88F6-83EF43436BF2}" presName="sp" presStyleCnt="0"/>
      <dgm:spPr/>
    </dgm:pt>
    <dgm:pt modelId="{D0352CA1-8085-46E0-BEBA-6EA663BA2FBC}" type="pres">
      <dgm:prSet presAssocID="{DBBE99DA-3201-49F2-AED8-EC254AB7B639}" presName="composite" presStyleCnt="0"/>
      <dgm:spPr/>
    </dgm:pt>
    <dgm:pt modelId="{28795F3E-D52F-4AAF-8D3D-EE755B4C7801}" type="pres">
      <dgm:prSet presAssocID="{DBBE99DA-3201-49F2-AED8-EC254AB7B6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301C0-9869-49F7-809A-AE09568C2295}" type="pres">
      <dgm:prSet presAssocID="{DBBE99DA-3201-49F2-AED8-EC254AB7B6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552DB-685A-4E99-B86C-CAF80A5A5F75}" type="presOf" srcId="{75AB54E4-FCBF-4372-9D4D-D8D2312756E1}" destId="{5AB27782-9F95-4E9F-8DEE-150D13E64165}" srcOrd="0" destOrd="0" presId="urn:microsoft.com/office/officeart/2005/8/layout/chevron2"/>
    <dgm:cxn modelId="{614AD206-BB61-492B-88DE-C3A8836A619E}" type="presOf" srcId="{312EADFC-E718-47A1-B0A0-6CF70BAAB07A}" destId="{69F92D00-0671-44F7-BAF2-3696114F917A}" srcOrd="0" destOrd="0" presId="urn:microsoft.com/office/officeart/2005/8/layout/chevron2"/>
    <dgm:cxn modelId="{308703A0-3C63-4E91-A5CB-9D63276454D5}" srcId="{312EADFC-E718-47A1-B0A0-6CF70BAAB07A}" destId="{FFD503EF-2795-4A67-9EC2-B8B333676F71}" srcOrd="0" destOrd="0" parTransId="{6D8E43E5-090D-42C5-9813-D62647463CD5}" sibTransId="{3C9D84C2-F8BD-4D63-9D71-7FD377757836}"/>
    <dgm:cxn modelId="{EE7F52C3-6AC5-4BEC-8FB1-67F49D831D9A}" type="presOf" srcId="{E1CAE5B0-2311-4226-8BDC-3C55A2EC63F8}" destId="{DAB301C0-9869-49F7-809A-AE09568C2295}" srcOrd="0" destOrd="0" presId="urn:microsoft.com/office/officeart/2005/8/layout/chevron2"/>
    <dgm:cxn modelId="{D0A5834B-A664-4506-AF5B-11ACF4C1A5AF}" srcId="{75AB54E4-FCBF-4372-9D4D-D8D2312756E1}" destId="{312EADFC-E718-47A1-B0A0-6CF70BAAB07A}" srcOrd="1" destOrd="0" parTransId="{DC9725E7-085A-46E1-BFE0-C5914625B701}" sibTransId="{F1C7649E-0833-4AC7-88F6-83EF43436BF2}"/>
    <dgm:cxn modelId="{EB97012D-A59C-4186-BAF1-02C1EFD814C8}" srcId="{75AB54E4-FCBF-4372-9D4D-D8D2312756E1}" destId="{DBBE99DA-3201-49F2-AED8-EC254AB7B639}" srcOrd="2" destOrd="0" parTransId="{A3B455F1-873E-4E2D-8F98-3D5E3570AD03}" sibTransId="{E327D117-3DDD-43BC-ACB7-9BCD3FF6E2C5}"/>
    <dgm:cxn modelId="{C044EA9C-F96F-45EE-B95C-CA5FD896190C}" srcId="{1B58F809-BCE6-4484-AD52-4DDE55568250}" destId="{5F79DADC-14FA-4487-AB6F-5D77C912C222}" srcOrd="0" destOrd="0" parTransId="{26EDE0C2-0979-47ED-A09D-997E34A1D10E}" sibTransId="{121D94A1-A24E-4D9C-B6CA-63712B997445}"/>
    <dgm:cxn modelId="{94EEE20F-E83E-456D-8DFC-DC0D86857C71}" type="presOf" srcId="{FFD503EF-2795-4A67-9EC2-B8B333676F71}" destId="{BF167B47-97E4-4E75-A003-7B5EDE6EA4A1}" srcOrd="0" destOrd="0" presId="urn:microsoft.com/office/officeart/2005/8/layout/chevron2"/>
    <dgm:cxn modelId="{45307EA1-98B9-4B53-8B96-DD90F36EC66F}" srcId="{DBBE99DA-3201-49F2-AED8-EC254AB7B639}" destId="{E1CAE5B0-2311-4226-8BDC-3C55A2EC63F8}" srcOrd="0" destOrd="0" parTransId="{A4FE360B-5C23-4238-BEA6-A4461A2D7E27}" sibTransId="{D6C0C6E9-4B2B-488F-8D16-9B882C99A2F7}"/>
    <dgm:cxn modelId="{2BD7A7E6-8828-4B3E-B56D-E650264E20BC}" srcId="{75AB54E4-FCBF-4372-9D4D-D8D2312756E1}" destId="{1B58F809-BCE6-4484-AD52-4DDE55568250}" srcOrd="0" destOrd="0" parTransId="{D200FB42-6BBA-4795-9997-C40DA7D75B06}" sibTransId="{939FC298-8576-42D9-8A79-E982F69556A3}"/>
    <dgm:cxn modelId="{9DEDE947-A1EC-4A91-B7EB-6BEE8ADD1A3F}" type="presOf" srcId="{1B58F809-BCE6-4484-AD52-4DDE55568250}" destId="{52E9E9D2-2D2E-48E0-A79B-3E2BAC082752}" srcOrd="0" destOrd="0" presId="urn:microsoft.com/office/officeart/2005/8/layout/chevron2"/>
    <dgm:cxn modelId="{4F949A2D-C6DA-47AF-9613-044EB114F90C}" type="presOf" srcId="{DBBE99DA-3201-49F2-AED8-EC254AB7B639}" destId="{28795F3E-D52F-4AAF-8D3D-EE755B4C7801}" srcOrd="0" destOrd="0" presId="urn:microsoft.com/office/officeart/2005/8/layout/chevron2"/>
    <dgm:cxn modelId="{DB96220F-CC6B-4013-8BC8-015A5162C114}" type="presOf" srcId="{5F79DADC-14FA-4487-AB6F-5D77C912C222}" destId="{998E9E69-5EBE-420F-8131-DDFC70A746D7}" srcOrd="0" destOrd="0" presId="urn:microsoft.com/office/officeart/2005/8/layout/chevron2"/>
    <dgm:cxn modelId="{3E47D4AC-B505-4F7E-AC10-367B654C2F8A}" type="presParOf" srcId="{5AB27782-9F95-4E9F-8DEE-150D13E64165}" destId="{4C03E58D-DC45-4791-883F-0048E9AD78FE}" srcOrd="0" destOrd="0" presId="urn:microsoft.com/office/officeart/2005/8/layout/chevron2"/>
    <dgm:cxn modelId="{17D4C7C3-BE21-4EC5-A192-1DA4897C3D36}" type="presParOf" srcId="{4C03E58D-DC45-4791-883F-0048E9AD78FE}" destId="{52E9E9D2-2D2E-48E0-A79B-3E2BAC082752}" srcOrd="0" destOrd="0" presId="urn:microsoft.com/office/officeart/2005/8/layout/chevron2"/>
    <dgm:cxn modelId="{97015973-BBAC-4B00-9813-5046EF8E299D}" type="presParOf" srcId="{4C03E58D-DC45-4791-883F-0048E9AD78FE}" destId="{998E9E69-5EBE-420F-8131-DDFC70A746D7}" srcOrd="1" destOrd="0" presId="urn:microsoft.com/office/officeart/2005/8/layout/chevron2"/>
    <dgm:cxn modelId="{A73238C9-3E2E-499B-86F2-3E7BA8C30662}" type="presParOf" srcId="{5AB27782-9F95-4E9F-8DEE-150D13E64165}" destId="{210C6D14-A596-404C-9F63-B017C8D1C2A4}" srcOrd="1" destOrd="0" presId="urn:microsoft.com/office/officeart/2005/8/layout/chevron2"/>
    <dgm:cxn modelId="{2FB2112A-5A8C-4AAB-BFF0-78E5D29D7B3B}" type="presParOf" srcId="{5AB27782-9F95-4E9F-8DEE-150D13E64165}" destId="{14C296CA-004C-4105-9848-7BBCB33A4426}" srcOrd="2" destOrd="0" presId="urn:microsoft.com/office/officeart/2005/8/layout/chevron2"/>
    <dgm:cxn modelId="{73F924C8-6C39-4239-91E1-2F846BE444F6}" type="presParOf" srcId="{14C296CA-004C-4105-9848-7BBCB33A4426}" destId="{69F92D00-0671-44F7-BAF2-3696114F917A}" srcOrd="0" destOrd="0" presId="urn:microsoft.com/office/officeart/2005/8/layout/chevron2"/>
    <dgm:cxn modelId="{EF3009BE-9206-495E-A23D-ED372CC95285}" type="presParOf" srcId="{14C296CA-004C-4105-9848-7BBCB33A4426}" destId="{BF167B47-97E4-4E75-A003-7B5EDE6EA4A1}" srcOrd="1" destOrd="0" presId="urn:microsoft.com/office/officeart/2005/8/layout/chevron2"/>
    <dgm:cxn modelId="{C0199DBE-049B-4A5E-AF51-A3636088ABDC}" type="presParOf" srcId="{5AB27782-9F95-4E9F-8DEE-150D13E64165}" destId="{031A0612-4E08-40B5-92F9-7737592EFF85}" srcOrd="3" destOrd="0" presId="urn:microsoft.com/office/officeart/2005/8/layout/chevron2"/>
    <dgm:cxn modelId="{9DA637ED-A335-4C8B-A821-751C15B9424B}" type="presParOf" srcId="{5AB27782-9F95-4E9F-8DEE-150D13E64165}" destId="{D0352CA1-8085-46E0-BEBA-6EA663BA2FBC}" srcOrd="4" destOrd="0" presId="urn:microsoft.com/office/officeart/2005/8/layout/chevron2"/>
    <dgm:cxn modelId="{BCA42807-5D4E-4ACD-BA6F-52076AA5A1F2}" type="presParOf" srcId="{D0352CA1-8085-46E0-BEBA-6EA663BA2FBC}" destId="{28795F3E-D52F-4AAF-8D3D-EE755B4C7801}" srcOrd="0" destOrd="0" presId="urn:microsoft.com/office/officeart/2005/8/layout/chevron2"/>
    <dgm:cxn modelId="{27C24075-4FD1-4123-B09B-81AD63AF4AE7}" type="presParOf" srcId="{D0352CA1-8085-46E0-BEBA-6EA663BA2FBC}" destId="{DAB301C0-9869-49F7-809A-AE09568C22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AB41E-D563-47D3-B038-C574B5163C28}">
      <dsp:nvSpPr>
        <dsp:cNvPr id="0" name=""/>
        <dsp:cNvSpPr/>
      </dsp:nvSpPr>
      <dsp:spPr>
        <a:xfrm>
          <a:off x="2412999" y="0"/>
          <a:ext cx="2413000" cy="1615546"/>
        </a:xfrm>
        <a:prstGeom prst="trapezoid">
          <a:avLst>
            <a:gd name="adj" fmla="val 74681"/>
          </a:avLst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Законы</a:t>
          </a:r>
          <a:endParaRPr lang="ru-RU" sz="3000" kern="1200" dirty="0"/>
        </a:p>
      </dsp:txBody>
      <dsp:txXfrm>
        <a:off x="2412999" y="0"/>
        <a:ext cx="2413000" cy="1615546"/>
      </dsp:txXfrm>
    </dsp:sp>
    <dsp:sp modelId="{855C2E90-76DF-48F9-8184-492F0F653696}">
      <dsp:nvSpPr>
        <dsp:cNvPr id="0" name=""/>
        <dsp:cNvSpPr/>
      </dsp:nvSpPr>
      <dsp:spPr>
        <a:xfrm>
          <a:off x="1206499" y="1615546"/>
          <a:ext cx="4826000" cy="1615546"/>
        </a:xfrm>
        <a:prstGeom prst="trapezoid">
          <a:avLst>
            <a:gd name="adj" fmla="val 74681"/>
          </a:avLst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Подзаконные НПА</a:t>
          </a:r>
          <a:endParaRPr lang="ru-RU" sz="3900" kern="1200" dirty="0"/>
        </a:p>
      </dsp:txBody>
      <dsp:txXfrm>
        <a:off x="2051049" y="1615546"/>
        <a:ext cx="3136900" cy="1615546"/>
      </dsp:txXfrm>
    </dsp:sp>
    <dsp:sp modelId="{189D81BD-7369-444E-886A-82468239064B}">
      <dsp:nvSpPr>
        <dsp:cNvPr id="0" name=""/>
        <dsp:cNvSpPr/>
      </dsp:nvSpPr>
      <dsp:spPr>
        <a:xfrm>
          <a:off x="0" y="3231092"/>
          <a:ext cx="7239000" cy="1615546"/>
        </a:xfrm>
        <a:prstGeom prst="trapezoid">
          <a:avLst>
            <a:gd name="adj" fmla="val 74681"/>
          </a:avLst>
        </a:prstGeom>
        <a:gradFill rotWithShape="1">
          <a:gsLst>
            <a:gs pos="0">
              <a:schemeClr val="accent6">
                <a:tint val="74000"/>
              </a:schemeClr>
            </a:gs>
            <a:gs pos="49000">
              <a:schemeClr val="accent6">
                <a:tint val="96000"/>
                <a:shade val="84000"/>
                <a:satMod val="110000"/>
              </a:schemeClr>
            </a:gs>
            <a:gs pos="49100">
              <a:schemeClr val="accent6">
                <a:shade val="55000"/>
                <a:satMod val="150000"/>
              </a:schemeClr>
            </a:gs>
            <a:gs pos="92000">
              <a:schemeClr val="accent6">
                <a:tint val="98000"/>
                <a:shade val="90000"/>
                <a:satMod val="128000"/>
              </a:schemeClr>
            </a:gs>
            <a:gs pos="100000">
              <a:schemeClr val="accent6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Проекты НПА</a:t>
          </a:r>
          <a:endParaRPr lang="ru-RU" sz="3900" kern="1200" dirty="0"/>
        </a:p>
      </dsp:txBody>
      <dsp:txXfrm>
        <a:off x="1266824" y="3231092"/>
        <a:ext cx="4705350" cy="1615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E7977-0408-4E8B-B9A1-61D15DA0A42A}">
      <dsp:nvSpPr>
        <dsp:cNvPr id="0" name=""/>
        <dsp:cNvSpPr/>
      </dsp:nvSpPr>
      <dsp:spPr>
        <a:xfrm>
          <a:off x="42834" y="1962155"/>
          <a:ext cx="1902684" cy="9513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4000"/>
              </a:schemeClr>
            </a:gs>
            <a:gs pos="49000">
              <a:schemeClr val="accent6">
                <a:tint val="96000"/>
                <a:shade val="84000"/>
                <a:satMod val="110000"/>
              </a:schemeClr>
            </a:gs>
            <a:gs pos="49100">
              <a:schemeClr val="accent6">
                <a:shade val="55000"/>
                <a:satMod val="150000"/>
              </a:schemeClr>
            </a:gs>
            <a:gs pos="92000">
              <a:schemeClr val="accent6">
                <a:tint val="98000"/>
                <a:shade val="90000"/>
                <a:satMod val="128000"/>
              </a:schemeClr>
            </a:gs>
            <a:gs pos="100000">
              <a:schemeClr val="accent6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39000" dist="25400" dir="5400000" rotWithShape="0">
            <a:schemeClr val="accent6">
              <a:shade val="33000"/>
              <a:alpha val="83000"/>
            </a:scheme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По субъектам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70698" y="1990019"/>
        <a:ext cx="1846956" cy="895614"/>
      </dsp:txXfrm>
    </dsp:sp>
    <dsp:sp modelId="{7676DC8B-748F-4424-AE34-392CFED74FCB}">
      <dsp:nvSpPr>
        <dsp:cNvPr id="0" name=""/>
        <dsp:cNvSpPr/>
      </dsp:nvSpPr>
      <dsp:spPr>
        <a:xfrm rot="17695674">
          <a:off x="1535348" y="1777215"/>
          <a:ext cx="1417992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1417992" y="17666"/>
              </a:lnTo>
            </a:path>
          </a:pathLst>
        </a:custGeom>
        <a:noFill/>
        <a:ln w="400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08894" y="1759431"/>
        <a:ext cx="70899" cy="70899"/>
      </dsp:txXfrm>
    </dsp:sp>
    <dsp:sp modelId="{0EC84BFF-E0BE-4EC7-8252-CE8D42B9837C}">
      <dsp:nvSpPr>
        <dsp:cNvPr id="0" name=""/>
        <dsp:cNvSpPr/>
      </dsp:nvSpPr>
      <dsp:spPr>
        <a:xfrm>
          <a:off x="2543170" y="676264"/>
          <a:ext cx="1902684" cy="9513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Официальная</a:t>
          </a:r>
          <a:endParaRPr lang="ru-RU" sz="2100" b="1" kern="1200" dirty="0"/>
        </a:p>
      </dsp:txBody>
      <dsp:txXfrm>
        <a:off x="2571034" y="704128"/>
        <a:ext cx="1846956" cy="895614"/>
      </dsp:txXfrm>
    </dsp:sp>
    <dsp:sp modelId="{EBC0EA39-D2F3-4660-8293-DC6A2C791ECA}">
      <dsp:nvSpPr>
        <dsp:cNvPr id="0" name=""/>
        <dsp:cNvSpPr/>
      </dsp:nvSpPr>
      <dsp:spPr>
        <a:xfrm rot="18688072">
          <a:off x="4293423" y="796137"/>
          <a:ext cx="902496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902496" y="17666"/>
              </a:lnTo>
            </a:path>
          </a:pathLst>
        </a:custGeom>
        <a:noFill/>
        <a:ln w="400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22108" y="791241"/>
        <a:ext cx="45124" cy="45124"/>
      </dsp:txXfrm>
    </dsp:sp>
    <dsp:sp modelId="{E1AFE9B0-E679-4EF3-98BC-EC4B6F184221}">
      <dsp:nvSpPr>
        <dsp:cNvPr id="0" name=""/>
        <dsp:cNvSpPr/>
      </dsp:nvSpPr>
      <dsp:spPr>
        <a:xfrm>
          <a:off x="5043487" y="0"/>
          <a:ext cx="1902684" cy="9513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Внутренняя</a:t>
          </a:r>
          <a:endParaRPr lang="ru-RU" sz="2100" b="1" kern="1200" dirty="0"/>
        </a:p>
      </dsp:txBody>
      <dsp:txXfrm>
        <a:off x="5071351" y="27864"/>
        <a:ext cx="1846956" cy="895614"/>
      </dsp:txXfrm>
    </dsp:sp>
    <dsp:sp modelId="{24EF268C-A24E-4352-BD25-C8C5D25F6676}">
      <dsp:nvSpPr>
        <dsp:cNvPr id="0" name=""/>
        <dsp:cNvSpPr/>
      </dsp:nvSpPr>
      <dsp:spPr>
        <a:xfrm rot="3121698">
          <a:off x="4236668" y="1562897"/>
          <a:ext cx="1087451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1087451" y="17666"/>
              </a:lnTo>
            </a:path>
          </a:pathLst>
        </a:custGeom>
        <a:noFill/>
        <a:ln w="400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53207" y="1553376"/>
        <a:ext cx="54372" cy="54372"/>
      </dsp:txXfrm>
    </dsp:sp>
    <dsp:sp modelId="{525D4E1E-F693-4C38-8A5B-4A6F9791B726}">
      <dsp:nvSpPr>
        <dsp:cNvPr id="0" name=""/>
        <dsp:cNvSpPr/>
      </dsp:nvSpPr>
      <dsp:spPr>
        <a:xfrm>
          <a:off x="5114933" y="1533519"/>
          <a:ext cx="1902684" cy="9513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Внешняя</a:t>
          </a:r>
          <a:endParaRPr lang="ru-RU" sz="2100" b="1" kern="1200" dirty="0"/>
        </a:p>
      </dsp:txBody>
      <dsp:txXfrm>
        <a:off x="5142797" y="1561383"/>
        <a:ext cx="1846956" cy="895614"/>
      </dsp:txXfrm>
    </dsp:sp>
    <dsp:sp modelId="{8C54F3D8-1B12-4A02-BB94-AF68384D0072}">
      <dsp:nvSpPr>
        <dsp:cNvPr id="0" name=""/>
        <dsp:cNvSpPr/>
      </dsp:nvSpPr>
      <dsp:spPr>
        <a:xfrm rot="3481173">
          <a:off x="1648410" y="2955942"/>
          <a:ext cx="1263294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1263294" y="17666"/>
              </a:lnTo>
            </a:path>
          </a:pathLst>
        </a:custGeom>
        <a:noFill/>
        <a:ln w="400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48475" y="2942026"/>
        <a:ext cx="63164" cy="63164"/>
      </dsp:txXfrm>
    </dsp:sp>
    <dsp:sp modelId="{25125F02-FDFF-4208-A307-65DAAFC3D283}">
      <dsp:nvSpPr>
        <dsp:cNvPr id="0" name=""/>
        <dsp:cNvSpPr/>
      </dsp:nvSpPr>
      <dsp:spPr>
        <a:xfrm>
          <a:off x="2614597" y="3033719"/>
          <a:ext cx="2240714" cy="9513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Независимая</a:t>
          </a:r>
          <a:endParaRPr lang="ru-RU" sz="2100" b="1" kern="1200" dirty="0"/>
        </a:p>
      </dsp:txBody>
      <dsp:txXfrm>
        <a:off x="2642461" y="3061583"/>
        <a:ext cx="2184986" cy="895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73589-48BE-4BED-96E7-9E6EE69EE8E4}">
      <dsp:nvSpPr>
        <dsp:cNvPr id="0" name=""/>
        <dsp:cNvSpPr/>
      </dsp:nvSpPr>
      <dsp:spPr>
        <a:xfrm>
          <a:off x="0" y="251618"/>
          <a:ext cx="4343400" cy="4343400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CCA2DAAD-C5A6-415C-A59E-52A53635E036}">
      <dsp:nvSpPr>
        <dsp:cNvPr id="0" name=""/>
        <dsp:cNvSpPr/>
      </dsp:nvSpPr>
      <dsp:spPr>
        <a:xfrm>
          <a:off x="2171700" y="251618"/>
          <a:ext cx="5067300" cy="434340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/>
            <a:t>Международный</a:t>
          </a:r>
          <a:endParaRPr lang="ru-RU" sz="4500" b="1" kern="1200" dirty="0"/>
        </a:p>
      </dsp:txBody>
      <dsp:txXfrm>
        <a:off x="2171700" y="251618"/>
        <a:ext cx="5067300" cy="1303022"/>
      </dsp:txXfrm>
    </dsp:sp>
    <dsp:sp modelId="{A75B779C-A9DB-475F-A1F7-D7C23BDF0ED8}">
      <dsp:nvSpPr>
        <dsp:cNvPr id="0" name=""/>
        <dsp:cNvSpPr/>
      </dsp:nvSpPr>
      <dsp:spPr>
        <a:xfrm>
          <a:off x="760096" y="1554641"/>
          <a:ext cx="2823207" cy="2823207"/>
        </a:xfrm>
        <a:prstGeom prst="pie">
          <a:avLst>
            <a:gd name="adj1" fmla="val 5400000"/>
            <a:gd name="adj2" fmla="val 16200000"/>
          </a:avLst>
        </a:prstGeom>
        <a:solidFill>
          <a:schemeClr val="accent6"/>
        </a:solidFill>
        <a:ln w="31800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96DCD7F3-BAA7-4512-B772-09DF3E8E421D}">
      <dsp:nvSpPr>
        <dsp:cNvPr id="0" name=""/>
        <dsp:cNvSpPr/>
      </dsp:nvSpPr>
      <dsp:spPr>
        <a:xfrm>
          <a:off x="2171700" y="1554641"/>
          <a:ext cx="5067300" cy="2823207"/>
        </a:xfrm>
        <a:prstGeom prst="rect">
          <a:avLst/>
        </a:prstGeom>
        <a:solidFill>
          <a:schemeClr val="accent6"/>
        </a:solidFill>
        <a:ln w="31800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/>
            <a:t>Федеральный</a:t>
          </a:r>
          <a:endParaRPr lang="ru-RU" sz="4500" b="1" kern="1200" dirty="0"/>
        </a:p>
      </dsp:txBody>
      <dsp:txXfrm>
        <a:off x="2171700" y="1554641"/>
        <a:ext cx="5067300" cy="1303018"/>
      </dsp:txXfrm>
    </dsp:sp>
    <dsp:sp modelId="{9A22FF35-0691-4144-A56D-61BCDB724D3F}">
      <dsp:nvSpPr>
        <dsp:cNvPr id="0" name=""/>
        <dsp:cNvSpPr/>
      </dsp:nvSpPr>
      <dsp:spPr>
        <a:xfrm>
          <a:off x="1520190" y="2857660"/>
          <a:ext cx="1303018" cy="1303018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F7B514B9-44DA-4F33-868D-2CD559F8F65A}">
      <dsp:nvSpPr>
        <dsp:cNvPr id="0" name=""/>
        <dsp:cNvSpPr/>
      </dsp:nvSpPr>
      <dsp:spPr>
        <a:xfrm>
          <a:off x="2171700" y="2857660"/>
          <a:ext cx="5067300" cy="1303018"/>
        </a:xfrm>
        <a:prstGeom prst="rect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/>
            <a:t>Региональный</a:t>
          </a:r>
          <a:endParaRPr lang="ru-RU" sz="4500" b="1" kern="1200" dirty="0"/>
        </a:p>
      </dsp:txBody>
      <dsp:txXfrm>
        <a:off x="2171700" y="2857660"/>
        <a:ext cx="5067300" cy="1303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99DA2-5FE4-4896-BF8C-C57049C278FC}">
      <dsp:nvSpPr>
        <dsp:cNvPr id="0" name=""/>
        <dsp:cNvSpPr/>
      </dsp:nvSpPr>
      <dsp:spPr>
        <a:xfrm rot="16200000">
          <a:off x="598090" y="-598090"/>
          <a:ext cx="2423319" cy="3619500"/>
        </a:xfrm>
        <a:prstGeom prst="round1Rect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Необоснованно широкие пределы усмотрения </a:t>
          </a:r>
          <a:endParaRPr lang="ru-RU" sz="2200" b="1" kern="1200" dirty="0"/>
        </a:p>
      </dsp:txBody>
      <dsp:txXfrm rot="5400000">
        <a:off x="0" y="0"/>
        <a:ext cx="3619500" cy="1817489"/>
      </dsp:txXfrm>
    </dsp:sp>
    <dsp:sp modelId="{E7B41798-AB68-4136-AED9-23BC8FC8ED7C}">
      <dsp:nvSpPr>
        <dsp:cNvPr id="0" name=""/>
        <dsp:cNvSpPr/>
      </dsp:nvSpPr>
      <dsp:spPr>
        <a:xfrm>
          <a:off x="3619500" y="0"/>
          <a:ext cx="3619500" cy="2423319"/>
        </a:xfrm>
        <a:prstGeom prst="round1Rect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Возможность необоснованного применения исключений из общих правил</a:t>
          </a:r>
          <a:endParaRPr lang="ru-RU" sz="2200" b="1" kern="1200" dirty="0"/>
        </a:p>
      </dsp:txBody>
      <dsp:txXfrm>
        <a:off x="3619500" y="0"/>
        <a:ext cx="3619500" cy="1817489"/>
      </dsp:txXfrm>
    </dsp:sp>
    <dsp:sp modelId="{9F017D21-C6FE-4832-85E2-C6578D086776}">
      <dsp:nvSpPr>
        <dsp:cNvPr id="0" name=""/>
        <dsp:cNvSpPr/>
      </dsp:nvSpPr>
      <dsp:spPr>
        <a:xfrm rot="10800000">
          <a:off x="0" y="2423319"/>
          <a:ext cx="3619500" cy="2423319"/>
        </a:xfrm>
        <a:prstGeom prst="round1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Неопределенные, трудновыполнимые требования к гражданам и организациям</a:t>
          </a:r>
          <a:endParaRPr lang="ru-RU" sz="2200" b="1" kern="1200" dirty="0"/>
        </a:p>
      </dsp:txBody>
      <dsp:txXfrm rot="10800000">
        <a:off x="0" y="3029148"/>
        <a:ext cx="3619500" cy="1817489"/>
      </dsp:txXfrm>
    </dsp:sp>
    <dsp:sp modelId="{FBD3DB14-FF68-4146-960B-41F603B80426}">
      <dsp:nvSpPr>
        <dsp:cNvPr id="0" name=""/>
        <dsp:cNvSpPr/>
      </dsp:nvSpPr>
      <dsp:spPr>
        <a:xfrm rot="5400000">
          <a:off x="4212812" y="1825228"/>
          <a:ext cx="2423319" cy="3619500"/>
        </a:xfrm>
        <a:prstGeom prst="round1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Обременительные требования к гражданам и организациям</a:t>
          </a:r>
          <a:endParaRPr lang="ru-RU" sz="2200" b="1" kern="1200" dirty="0"/>
        </a:p>
      </dsp:txBody>
      <dsp:txXfrm rot="-5400000">
        <a:off x="3614722" y="3029148"/>
        <a:ext cx="3619500" cy="1817489"/>
      </dsp:txXfrm>
    </dsp:sp>
    <dsp:sp modelId="{9CCD1A6B-1311-4320-9785-75618DDFEAC5}">
      <dsp:nvSpPr>
        <dsp:cNvPr id="0" name=""/>
        <dsp:cNvSpPr/>
      </dsp:nvSpPr>
      <dsp:spPr>
        <a:xfrm>
          <a:off x="2400285" y="1676397"/>
          <a:ext cx="2438428" cy="1493842"/>
        </a:xfrm>
        <a:prstGeom prst="roundRect">
          <a:avLst/>
        </a:prstGeom>
        <a:solidFill>
          <a:schemeClr val="accent4"/>
        </a:solidFill>
        <a:ln w="400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Положение НПА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(проекта НПА)</a:t>
          </a:r>
          <a:endParaRPr lang="ru-RU" sz="2200" kern="1200" dirty="0"/>
        </a:p>
      </dsp:txBody>
      <dsp:txXfrm>
        <a:off x="2473208" y="1749320"/>
        <a:ext cx="2292582" cy="13479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C5DC6-E0E0-4FF4-9A21-583362E1ABF2}">
      <dsp:nvSpPr>
        <dsp:cNvPr id="0" name=""/>
        <dsp:cNvSpPr/>
      </dsp:nvSpPr>
      <dsp:spPr>
        <a:xfrm rot="5400000">
          <a:off x="-261264" y="264452"/>
          <a:ext cx="1741760" cy="121923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Шаг 1</a:t>
          </a:r>
          <a:endParaRPr lang="ru-RU" sz="3400" kern="1200" dirty="0"/>
        </a:p>
      </dsp:txBody>
      <dsp:txXfrm rot="-5400000">
        <a:off x="0" y="612804"/>
        <a:ext cx="1219232" cy="522528"/>
      </dsp:txXfrm>
    </dsp:sp>
    <dsp:sp modelId="{BA211C8D-C08D-4DFA-A8EA-193E5E96719B}">
      <dsp:nvSpPr>
        <dsp:cNvPr id="0" name=""/>
        <dsp:cNvSpPr/>
      </dsp:nvSpPr>
      <dsp:spPr>
        <a:xfrm rot="5400000">
          <a:off x="3663044" y="-2440623"/>
          <a:ext cx="1132144" cy="601976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Изучение законодательства, регламентирующего порядок проведения </a:t>
          </a:r>
          <a:r>
            <a:rPr lang="ru-RU" sz="2100" b="1" kern="1200" dirty="0" err="1" smtClean="0"/>
            <a:t>антикоррупционной</a:t>
          </a:r>
          <a:r>
            <a:rPr lang="ru-RU" sz="2100" b="1" kern="1200" dirty="0" smtClean="0"/>
            <a:t> экспертизы</a:t>
          </a:r>
          <a:endParaRPr lang="ru-RU" sz="2100" kern="1200" dirty="0"/>
        </a:p>
      </dsp:txBody>
      <dsp:txXfrm rot="-5400000">
        <a:off x="1219233" y="58455"/>
        <a:ext cx="5964500" cy="1021610"/>
      </dsp:txXfrm>
    </dsp:sp>
    <dsp:sp modelId="{9C47A8C4-72B2-4523-9EC4-375F0288960C}">
      <dsp:nvSpPr>
        <dsp:cNvPr id="0" name=""/>
        <dsp:cNvSpPr/>
      </dsp:nvSpPr>
      <dsp:spPr>
        <a:xfrm rot="5400000">
          <a:off x="-261264" y="1813702"/>
          <a:ext cx="1741760" cy="121923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Шаг 2</a:t>
          </a:r>
          <a:endParaRPr lang="ru-RU" sz="3400" kern="1200" dirty="0"/>
        </a:p>
      </dsp:txBody>
      <dsp:txXfrm rot="-5400000">
        <a:off x="0" y="2162054"/>
        <a:ext cx="1219232" cy="522528"/>
      </dsp:txXfrm>
    </dsp:sp>
    <dsp:sp modelId="{36DBA07E-43D5-4C8A-B914-134C5C25DC12}">
      <dsp:nvSpPr>
        <dsp:cNvPr id="0" name=""/>
        <dsp:cNvSpPr/>
      </dsp:nvSpPr>
      <dsp:spPr>
        <a:xfrm rot="5400000">
          <a:off x="3663044" y="-891372"/>
          <a:ext cx="1132144" cy="601976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Анализ программы нормотворческой деятельности и выбор документа для экспертизы</a:t>
          </a:r>
          <a:endParaRPr lang="ru-RU" sz="2100" b="1" kern="1200" dirty="0"/>
        </a:p>
      </dsp:txBody>
      <dsp:txXfrm rot="-5400000">
        <a:off x="1219233" y="1607706"/>
        <a:ext cx="5964500" cy="1021610"/>
      </dsp:txXfrm>
    </dsp:sp>
    <dsp:sp modelId="{6806C34F-6FFF-4947-999B-465FC9A0A04F}">
      <dsp:nvSpPr>
        <dsp:cNvPr id="0" name=""/>
        <dsp:cNvSpPr/>
      </dsp:nvSpPr>
      <dsp:spPr>
        <a:xfrm rot="5400000">
          <a:off x="-261264" y="3362953"/>
          <a:ext cx="1741760" cy="121923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Шаг 3</a:t>
          </a:r>
          <a:endParaRPr lang="ru-RU" sz="3400" kern="1200" dirty="0"/>
        </a:p>
      </dsp:txBody>
      <dsp:txXfrm rot="-5400000">
        <a:off x="0" y="3711305"/>
        <a:ext cx="1219232" cy="522528"/>
      </dsp:txXfrm>
    </dsp:sp>
    <dsp:sp modelId="{3112C711-8E3A-4B43-A4E0-C63DD336F628}">
      <dsp:nvSpPr>
        <dsp:cNvPr id="0" name=""/>
        <dsp:cNvSpPr/>
      </dsp:nvSpPr>
      <dsp:spPr>
        <a:xfrm rot="5400000">
          <a:off x="3663044" y="657877"/>
          <a:ext cx="1132144" cy="601976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Изучение текста НПА (проекта НПА)</a:t>
          </a:r>
          <a:endParaRPr lang="ru-RU" sz="2100" b="1" kern="1200" dirty="0"/>
        </a:p>
      </dsp:txBody>
      <dsp:txXfrm rot="-5400000">
        <a:off x="1219233" y="3156956"/>
        <a:ext cx="5964500" cy="10216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9E9D2-2D2E-48E0-A79B-3E2BAC082752}">
      <dsp:nvSpPr>
        <dsp:cNvPr id="0" name=""/>
        <dsp:cNvSpPr/>
      </dsp:nvSpPr>
      <dsp:spPr>
        <a:xfrm rot="5400000">
          <a:off x="-261264" y="264452"/>
          <a:ext cx="1741760" cy="121923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Шаг 4</a:t>
          </a:r>
          <a:endParaRPr lang="ru-RU" sz="3400" kern="1200" dirty="0"/>
        </a:p>
      </dsp:txBody>
      <dsp:txXfrm rot="-5400000">
        <a:off x="0" y="612804"/>
        <a:ext cx="1219232" cy="522528"/>
      </dsp:txXfrm>
    </dsp:sp>
    <dsp:sp modelId="{998E9E69-5EBE-420F-8131-DDFC70A746D7}">
      <dsp:nvSpPr>
        <dsp:cNvPr id="0" name=""/>
        <dsp:cNvSpPr/>
      </dsp:nvSpPr>
      <dsp:spPr>
        <a:xfrm rot="5400000">
          <a:off x="3663044" y="-2440623"/>
          <a:ext cx="1132144" cy="601976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Маркировка сомнительных положений	и соотнесение их с методикой (определение </a:t>
          </a:r>
          <a:r>
            <a:rPr lang="ru-RU" sz="2100" b="1" kern="1200" dirty="0" err="1" smtClean="0"/>
            <a:t>коррупциогенного</a:t>
          </a:r>
          <a:r>
            <a:rPr lang="ru-RU" sz="2100" b="1" kern="1200" dirty="0" smtClean="0"/>
            <a:t> фактора)</a:t>
          </a:r>
          <a:endParaRPr lang="ru-RU" sz="2100" kern="1200" dirty="0"/>
        </a:p>
      </dsp:txBody>
      <dsp:txXfrm rot="-5400000">
        <a:off x="1219233" y="58455"/>
        <a:ext cx="5964500" cy="1021610"/>
      </dsp:txXfrm>
    </dsp:sp>
    <dsp:sp modelId="{69F92D00-0671-44F7-BAF2-3696114F917A}">
      <dsp:nvSpPr>
        <dsp:cNvPr id="0" name=""/>
        <dsp:cNvSpPr/>
      </dsp:nvSpPr>
      <dsp:spPr>
        <a:xfrm rot="5400000">
          <a:off x="-261264" y="1813702"/>
          <a:ext cx="1741760" cy="121923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Шаг 5</a:t>
          </a:r>
          <a:endParaRPr lang="ru-RU" sz="3400" kern="1200" dirty="0"/>
        </a:p>
      </dsp:txBody>
      <dsp:txXfrm rot="-5400000">
        <a:off x="0" y="2162054"/>
        <a:ext cx="1219232" cy="522528"/>
      </dsp:txXfrm>
    </dsp:sp>
    <dsp:sp modelId="{BF167B47-97E4-4E75-A003-7B5EDE6EA4A1}">
      <dsp:nvSpPr>
        <dsp:cNvPr id="0" name=""/>
        <dsp:cNvSpPr/>
      </dsp:nvSpPr>
      <dsp:spPr>
        <a:xfrm rot="5400000">
          <a:off x="3663044" y="-891372"/>
          <a:ext cx="1132144" cy="601976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Разработка предложений по устранению выявленных </a:t>
          </a:r>
          <a:r>
            <a:rPr lang="ru-RU" sz="2100" b="1" kern="1200" dirty="0" err="1" smtClean="0"/>
            <a:t>коррупциогенных</a:t>
          </a:r>
          <a:r>
            <a:rPr lang="ru-RU" sz="2100" b="1" kern="1200" dirty="0" smtClean="0"/>
            <a:t> факторов</a:t>
          </a:r>
          <a:endParaRPr lang="ru-RU" sz="2100" kern="1200" dirty="0"/>
        </a:p>
      </dsp:txBody>
      <dsp:txXfrm rot="-5400000">
        <a:off x="1219233" y="1607706"/>
        <a:ext cx="5964500" cy="1021610"/>
      </dsp:txXfrm>
    </dsp:sp>
    <dsp:sp modelId="{28795F3E-D52F-4AAF-8D3D-EE755B4C7801}">
      <dsp:nvSpPr>
        <dsp:cNvPr id="0" name=""/>
        <dsp:cNvSpPr/>
      </dsp:nvSpPr>
      <dsp:spPr>
        <a:xfrm rot="5400000">
          <a:off x="-261264" y="3362953"/>
          <a:ext cx="1741760" cy="121923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Шаг 6</a:t>
          </a:r>
          <a:endParaRPr lang="ru-RU" sz="3400" kern="1200" dirty="0"/>
        </a:p>
      </dsp:txBody>
      <dsp:txXfrm rot="-5400000">
        <a:off x="0" y="3711305"/>
        <a:ext cx="1219232" cy="522528"/>
      </dsp:txXfrm>
    </dsp:sp>
    <dsp:sp modelId="{DAB301C0-9869-49F7-809A-AE09568C2295}">
      <dsp:nvSpPr>
        <dsp:cNvPr id="0" name=""/>
        <dsp:cNvSpPr/>
      </dsp:nvSpPr>
      <dsp:spPr>
        <a:xfrm rot="5400000">
          <a:off x="3663044" y="657877"/>
          <a:ext cx="1132144" cy="601976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Подготовка заключения по</a:t>
          </a:r>
          <a:r>
            <a:rPr lang="en-US" sz="2100" b="1" kern="1200" dirty="0" smtClean="0"/>
            <a:t> </a:t>
          </a:r>
          <a:r>
            <a:rPr lang="ru-RU" sz="2100" b="1" kern="1200" dirty="0" smtClean="0"/>
            <a:t>результатам </a:t>
          </a:r>
          <a:r>
            <a:rPr lang="ru-RU" sz="2100" b="1" kern="1200" dirty="0" err="1" smtClean="0"/>
            <a:t>антикоррупционной</a:t>
          </a:r>
          <a:r>
            <a:rPr lang="ru-RU" sz="2100" b="1" kern="1200" dirty="0" smtClean="0"/>
            <a:t> экспертизы</a:t>
          </a:r>
          <a:r>
            <a:rPr lang="en-US" sz="2100" b="1" kern="1200" dirty="0" smtClean="0"/>
            <a:t> </a:t>
          </a:r>
          <a:r>
            <a:rPr lang="ru-RU" sz="2100" b="1" kern="1200" dirty="0" smtClean="0"/>
            <a:t>и направление его в органы власти</a:t>
          </a:r>
          <a:endParaRPr lang="ru-RU" sz="2100" kern="1200" dirty="0"/>
        </a:p>
      </dsp:txBody>
      <dsp:txXfrm rot="-5400000">
        <a:off x="1219233" y="3156956"/>
        <a:ext cx="5964500" cy="1021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7648F1-94CE-4B72-B0E6-974992AD2D2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4B0887-2DC8-4E06-8C06-36D24E86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648F1-94CE-4B72-B0E6-974992AD2D2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B0887-2DC8-4E06-8C06-36D24E86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E7648F1-94CE-4B72-B0E6-974992AD2D2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4B0887-2DC8-4E06-8C06-36D24E86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648F1-94CE-4B72-B0E6-974992AD2D2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B0887-2DC8-4E06-8C06-36D24E86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7648F1-94CE-4B72-B0E6-974992AD2D2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84B0887-2DC8-4E06-8C06-36D24E86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648F1-94CE-4B72-B0E6-974992AD2D2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B0887-2DC8-4E06-8C06-36D24E86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648F1-94CE-4B72-B0E6-974992AD2D2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B0887-2DC8-4E06-8C06-36D24E86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648F1-94CE-4B72-B0E6-974992AD2D2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B0887-2DC8-4E06-8C06-36D24E86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7648F1-94CE-4B72-B0E6-974992AD2D2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B0887-2DC8-4E06-8C06-36D24E86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648F1-94CE-4B72-B0E6-974992AD2D2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B0887-2DC8-4E06-8C06-36D24E86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648F1-94CE-4B72-B0E6-974992AD2D2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B0887-2DC8-4E06-8C06-36D24E86A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E7648F1-94CE-4B72-B0E6-974992AD2D2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84B0887-2DC8-4E06-8C06-36D24E86A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ov.spb.ru/gov/proekty-normativnyh-pravovyh-aktov-i-administrativnyh-reglamentov/" TargetMode="External"/><Relationship Id="rId2" Type="http://schemas.openxmlformats.org/officeDocument/2006/relationships/hyperlink" Target="http://regulation.g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nobl.ru/authorities/anticorruptio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85728"/>
            <a:ext cx="5021556" cy="2495200"/>
          </a:xfrm>
        </p:spPr>
        <p:txBody>
          <a:bodyPr/>
          <a:lstStyle/>
          <a:p>
            <a:r>
              <a:rPr lang="ru-RU" sz="3400" i="1" dirty="0" smtClean="0"/>
              <a:t>Антикоррупционная экспертиза ЗАКОНОДАТЕЛЬСТВА</a:t>
            </a:r>
            <a:endParaRPr lang="ru-RU" sz="3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857628"/>
            <a:ext cx="5114778" cy="250033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Тренинг 19 июня 2014 года</a:t>
            </a:r>
          </a:p>
          <a:p>
            <a:r>
              <a:rPr lang="ru-RU" i="1" dirty="0" smtClean="0"/>
              <a:t>Алёна Вандышева</a:t>
            </a:r>
            <a:endParaRPr lang="ru-RU" i="1" dirty="0"/>
          </a:p>
        </p:txBody>
      </p:sp>
      <p:pic>
        <p:nvPicPr>
          <p:cNvPr id="4" name="Рисунок 3" descr="fwc_corru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1784"/>
            <a:ext cx="4286248" cy="4046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Коррупциогенные</a:t>
            </a:r>
            <a:r>
              <a:rPr lang="ru-RU" dirty="0" smtClean="0"/>
              <a:t>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Выборочное изменение объема прав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Чрезмерная свобода подзаконного нормотворчества</a:t>
            </a:r>
            <a:endParaRPr lang="ru-RU" dirty="0"/>
          </a:p>
        </p:txBody>
      </p:sp>
      <p:pic>
        <p:nvPicPr>
          <p:cNvPr id="5" name="Рисунок 4" descr="Кухар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5077"/>
            <a:ext cx="4357718" cy="3202923"/>
          </a:xfrm>
          <a:prstGeom prst="rect">
            <a:avLst/>
          </a:prstGeom>
        </p:spPr>
      </p:pic>
      <p:pic>
        <p:nvPicPr>
          <p:cNvPr id="6" name="Рисунок 5" descr="Свобо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643314"/>
            <a:ext cx="4320814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Коррупциогенные</a:t>
            </a:r>
            <a:r>
              <a:rPr lang="ru-RU" dirty="0" smtClean="0"/>
              <a:t>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Принятие нормативного правового акта за пределами компетенции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Заполнение законодательных пробелов при помощи подзаконных актов</a:t>
            </a:r>
            <a:endParaRPr lang="ru-RU" b="1" dirty="0"/>
          </a:p>
        </p:txBody>
      </p:sp>
      <p:pic>
        <p:nvPicPr>
          <p:cNvPr id="5" name="Рисунок 4" descr="3cbdbabb49e3ba1b41b95b8b5a400d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250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Коррупциогенные</a:t>
            </a:r>
            <a:r>
              <a:rPr lang="ru-RU" dirty="0" smtClean="0"/>
              <a:t>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4734" cy="4525963"/>
          </a:xfrm>
        </p:spPr>
        <p:txBody>
          <a:bodyPr/>
          <a:lstStyle/>
          <a:p>
            <a:r>
              <a:rPr lang="ru-RU" dirty="0" smtClean="0"/>
              <a:t>Отсутствие или неполнота административных процедур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Отказ от конкурсных (аукционных) процедур</a:t>
            </a:r>
          </a:p>
          <a:p>
            <a:endParaRPr lang="ru-RU" dirty="0"/>
          </a:p>
        </p:txBody>
      </p:sp>
      <p:pic>
        <p:nvPicPr>
          <p:cNvPr id="5" name="Рисунок 4" descr="Тамож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09063"/>
            <a:ext cx="4286248" cy="2948938"/>
          </a:xfrm>
          <a:prstGeom prst="rect">
            <a:avLst/>
          </a:prstGeom>
        </p:spPr>
      </p:pic>
      <p:pic>
        <p:nvPicPr>
          <p:cNvPr id="6" name="Рисунок 5" descr="Каем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917157"/>
            <a:ext cx="3921124" cy="29408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Коррупциогенные</a:t>
            </a:r>
            <a:r>
              <a:rPr lang="ru-RU" dirty="0" smtClean="0"/>
              <a:t>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3829048" cy="5126055"/>
          </a:xfrm>
        </p:spPr>
        <p:txBody>
          <a:bodyPr>
            <a:normAutofit/>
          </a:bodyPr>
          <a:lstStyle/>
          <a:p>
            <a:r>
              <a:rPr lang="ru-RU" dirty="0" smtClean="0"/>
              <a:t>Наличие завышенных требований, предъявляемых для реализации права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000108"/>
            <a:ext cx="3520440" cy="5126055"/>
          </a:xfrm>
        </p:spPr>
        <p:txBody>
          <a:bodyPr>
            <a:normAutofit/>
          </a:bodyPr>
          <a:lstStyle/>
          <a:p>
            <a:r>
              <a:rPr lang="ru-RU" dirty="0" smtClean="0"/>
              <a:t>Злоупотребление правом заявителя органами власти (должностными лицами)</a:t>
            </a:r>
            <a:endParaRPr lang="ru-RU" dirty="0"/>
          </a:p>
        </p:txBody>
      </p:sp>
      <p:pic>
        <p:nvPicPr>
          <p:cNvPr id="5" name="Рисунок 4" descr="Super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99249"/>
            <a:ext cx="4643438" cy="3358752"/>
          </a:xfrm>
          <a:prstGeom prst="rect">
            <a:avLst/>
          </a:prstGeom>
        </p:spPr>
      </p:pic>
      <p:pic>
        <p:nvPicPr>
          <p:cNvPr id="6" name="Рисунок 5" descr="Всё украде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76328"/>
            <a:ext cx="4500562" cy="33816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Коррупциогенные</a:t>
            </a:r>
            <a:r>
              <a:rPr lang="ru-RU" dirty="0" smtClean="0"/>
              <a:t>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Юридико-лингвистическая неопределенность</a:t>
            </a:r>
            <a:endParaRPr lang="ru-RU" sz="3600" dirty="0"/>
          </a:p>
        </p:txBody>
      </p:sp>
      <p:pic>
        <p:nvPicPr>
          <p:cNvPr id="4" name="Рисунок 3" descr="жена на ча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0694" y="2928934"/>
            <a:ext cx="5076314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Субъекты экспертизы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независимым экспертам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гражданин Российской Федерации, имеющий высшее профессиональное образование и стаж работы по специальности не менее 5 лет;</a:t>
            </a:r>
          </a:p>
          <a:p>
            <a:endParaRPr lang="ru-RU" dirty="0" smtClean="0"/>
          </a:p>
          <a:p>
            <a:r>
              <a:rPr lang="ru-RU" dirty="0" smtClean="0"/>
              <a:t>юридическое лицо, имеющее в своем штате не менее 3 работников, удовлетворяющих указанным выше требованиям.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	</a:t>
            </a:r>
            <a:r>
              <a:rPr lang="ru-RU" i="1" dirty="0" smtClean="0"/>
              <a:t>Приказ Минюста РФ от 27 июля 2012 г. N 146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Статистика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7429552" cy="45413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9465"/>
                <a:gridCol w="2313570"/>
                <a:gridCol w="2476517"/>
              </a:tblGrid>
              <a:tr h="9579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Субъект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экспертиз  НПА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</a:t>
                      </a:r>
                      <a:r>
                        <a:rPr lang="ru-RU" dirty="0" err="1" smtClean="0"/>
                        <a:t>коррупциогенных</a:t>
                      </a:r>
                      <a:r>
                        <a:rPr lang="ru-RU" dirty="0" smtClean="0"/>
                        <a:t> факторов</a:t>
                      </a:r>
                      <a:endParaRPr lang="ru-RU" dirty="0"/>
                    </a:p>
                  </a:txBody>
                  <a:tcPr anchor="ctr"/>
                </a:tc>
              </a:tr>
              <a:tr h="11725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Органы прокуратуры РФ (2012)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/>
                        <a:t>1 243 419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/>
                        <a:t>63 928</a:t>
                      </a:r>
                      <a:endParaRPr lang="ru-RU" sz="2400" dirty="0"/>
                    </a:p>
                  </a:txBody>
                  <a:tcPr/>
                </a:tc>
              </a:tr>
              <a:tr h="157172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Органы </a:t>
                      </a:r>
                    </a:p>
                    <a:p>
                      <a:r>
                        <a:rPr lang="ru-RU" sz="2400" dirty="0" smtClean="0"/>
                        <a:t>Минюста РФ</a:t>
                      </a:r>
                    </a:p>
                    <a:p>
                      <a:r>
                        <a:rPr lang="ru-RU" sz="2400" dirty="0" smtClean="0"/>
                        <a:t>(2012)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117 000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19 000</a:t>
                      </a:r>
                      <a:endParaRPr lang="ru-RU" sz="2400" dirty="0"/>
                    </a:p>
                  </a:txBody>
                  <a:tcPr/>
                </a:tc>
              </a:tr>
              <a:tr h="79832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Независимые эксперты (2012)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15*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Нет сведений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ПОСЛЕДОВАТЕЛЬНОСТЬ ДЕЙСТВИЙ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ПОСЛЕДОВАТЕЛЬНОСТЬ ДЕЙСТВИЙ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643050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КУДА ДВИЖЕМСЯ?</a:t>
            </a:r>
            <a:endParaRPr lang="ru-RU" dirty="0"/>
          </a:p>
        </p:txBody>
      </p:sp>
      <p:pic>
        <p:nvPicPr>
          <p:cNvPr id="4" name="Содержимое 3" descr="RGAxDmvTu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8133181" cy="5000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14356"/>
          </a:xfrm>
        </p:spPr>
        <p:txBody>
          <a:bodyPr/>
          <a:lstStyle/>
          <a:p>
            <a:pPr algn="ctr"/>
            <a:r>
              <a:rPr lang="ru-RU" dirty="0" smtClean="0"/>
              <a:t>Размещение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http://regulation.gov.ru/</a:t>
            </a:r>
            <a:r>
              <a:rPr lang="ru-RU" dirty="0" smtClean="0"/>
              <a:t> - Единый портал раскрытия информации о подготовке федеральными органами исполнительной власти проектов нормативных правовых актов и результатах их общественного обсуждения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http://gov.spb.ru/gov/proekty-normativnyh-pravovyh-aktov-i-administrativnyh-reglamentov/</a:t>
            </a:r>
            <a:r>
              <a:rPr lang="ru-RU" dirty="0" smtClean="0"/>
              <a:t> - </a:t>
            </a:r>
            <a:r>
              <a:rPr lang="ru-RU" b="1" dirty="0" smtClean="0"/>
              <a:t>Проекты нормативных правовых актов и административных регламентов Санкт-Петербурга</a:t>
            </a:r>
          </a:p>
          <a:p>
            <a:r>
              <a:rPr lang="en-US" dirty="0" smtClean="0">
                <a:hlinkClick r:id="rId4"/>
              </a:rPr>
              <a:t>http://www.lenobl.ru/authorities/anticorruption</a:t>
            </a:r>
            <a:r>
              <a:rPr lang="ru-RU" dirty="0" smtClean="0"/>
              <a:t> - </a:t>
            </a:r>
            <a:r>
              <a:rPr lang="ru-RU" b="1" dirty="0" smtClean="0"/>
              <a:t>Проекты нормативных правовых актов и административных регламентов Ленинградской области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30" y="0"/>
            <a:ext cx="914853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ИМЕЕМ?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philosophe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1571613"/>
            <a:ext cx="2000264" cy="1500198"/>
          </a:xfrm>
          <a:prstGeom prst="rect">
            <a:avLst/>
          </a:prstGeom>
        </p:spPr>
      </p:pic>
      <p:pic>
        <p:nvPicPr>
          <p:cNvPr id="6" name="Рисунок 5" descr="Law_Gavel_Books001-574x26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1643050"/>
            <a:ext cx="2754095" cy="1285884"/>
          </a:xfrm>
          <a:prstGeom prst="rect">
            <a:avLst/>
          </a:prstGeom>
        </p:spPr>
      </p:pic>
      <p:pic>
        <p:nvPicPr>
          <p:cNvPr id="7" name="Рисунок 6" descr="arest-450-267_jpg_300x200_crop_q7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5643578"/>
            <a:ext cx="1821633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вопроса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9416"/>
            <a:ext cx="8001056" cy="48463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2002-2003</a:t>
            </a:r>
            <a:r>
              <a:rPr lang="ru-RU" dirty="0" smtClean="0"/>
              <a:t> </a:t>
            </a:r>
            <a:r>
              <a:rPr lang="ru-RU" b="1" dirty="0" smtClean="0"/>
              <a:t>гг. </a:t>
            </a:r>
            <a:r>
              <a:rPr lang="ru-RU" dirty="0" smtClean="0"/>
              <a:t>- сформулированы предложения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	по технологии снижения коррупционных рисков законодательства;</a:t>
            </a:r>
          </a:p>
          <a:p>
            <a:r>
              <a:rPr lang="ru-RU" b="1" dirty="0" smtClean="0"/>
              <a:t>2004</a:t>
            </a:r>
            <a:r>
              <a:rPr lang="ru-RU" dirty="0" smtClean="0"/>
              <a:t> </a:t>
            </a:r>
            <a:r>
              <a:rPr lang="ru-RU" b="1" dirty="0" smtClean="0"/>
              <a:t>г.</a:t>
            </a:r>
            <a:r>
              <a:rPr lang="ru-RU" dirty="0" smtClean="0"/>
              <a:t> – разработана «Памятка эксперту по первичному анализу </a:t>
            </a:r>
            <a:r>
              <a:rPr lang="ru-RU" dirty="0" err="1" smtClean="0"/>
              <a:t>коррупциогенности</a:t>
            </a:r>
            <a:r>
              <a:rPr lang="ru-RU" dirty="0" smtClean="0"/>
              <a:t> законодательных актов»;</a:t>
            </a:r>
          </a:p>
          <a:p>
            <a:r>
              <a:rPr lang="ru-RU" b="1" dirty="0" smtClean="0"/>
              <a:t>2006</a:t>
            </a:r>
            <a:r>
              <a:rPr lang="ru-RU" dirty="0" smtClean="0"/>
              <a:t> </a:t>
            </a:r>
            <a:r>
              <a:rPr lang="ru-RU" b="1" dirty="0" smtClean="0"/>
              <a:t>г.</a:t>
            </a:r>
            <a:r>
              <a:rPr lang="ru-RU" dirty="0" smtClean="0"/>
              <a:t> – ратифицирована Конвенция ООН против коррупции, подготовлена «Методика анализа </a:t>
            </a:r>
            <a:r>
              <a:rPr lang="ru-RU" dirty="0" err="1" smtClean="0"/>
              <a:t>коррупциогенности</a:t>
            </a:r>
            <a:r>
              <a:rPr lang="ru-RU" dirty="0" smtClean="0"/>
              <a:t> нормативных правовых актов органов исполнительной власти»;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2009 г.</a:t>
            </a:r>
            <a:r>
              <a:rPr lang="ru-RU" dirty="0" smtClean="0"/>
              <a:t> – формирование специального законодательства об </a:t>
            </a:r>
            <a:r>
              <a:rPr lang="ru-RU" dirty="0" err="1" smtClean="0"/>
              <a:t>антикоррупционной</a:t>
            </a:r>
            <a:r>
              <a:rPr lang="ru-RU" dirty="0" smtClean="0"/>
              <a:t> экспертизе.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Объекты экспертизы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госдум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1500174"/>
            <a:ext cx="2933091" cy="1643074"/>
          </a:xfrm>
          <a:prstGeom prst="rect">
            <a:avLst/>
          </a:prstGeom>
        </p:spPr>
      </p:pic>
      <p:pic>
        <p:nvPicPr>
          <p:cNvPr id="6" name="Рисунок 5" descr="Правителтьств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2857496"/>
            <a:ext cx="2643174" cy="198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экспертиз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экспертиз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3929066"/>
            <a:ext cx="20573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  УРОВНЯМ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Коррупциогенные</a:t>
            </a:r>
            <a:r>
              <a:rPr lang="ru-RU" dirty="0" smtClean="0"/>
              <a:t> факторы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Коррупциогенные</a:t>
            </a:r>
            <a:r>
              <a:rPr lang="ru-RU" dirty="0" smtClean="0"/>
              <a:t>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Широта дискреционных полномочий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750778" cy="4525963"/>
          </a:xfrm>
        </p:spPr>
        <p:txBody>
          <a:bodyPr/>
          <a:lstStyle/>
          <a:p>
            <a:r>
              <a:rPr lang="ru-RU" dirty="0" smtClean="0"/>
              <a:t>Определение компетенции по формуле «вправе» </a:t>
            </a:r>
            <a:endParaRPr lang="ru-RU" dirty="0"/>
          </a:p>
        </p:txBody>
      </p:sp>
      <p:pic>
        <p:nvPicPr>
          <p:cNvPr id="5" name="Рисунок 4" descr="1253_prikolnyy_shtamp_kaznit__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876"/>
            <a:ext cx="4375017" cy="3286124"/>
          </a:xfrm>
          <a:prstGeom prst="rect">
            <a:avLst/>
          </a:prstGeom>
        </p:spPr>
      </p:pic>
      <p:pic>
        <p:nvPicPr>
          <p:cNvPr id="8" name="Рисунок 7" descr="risk-menedzh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589711"/>
            <a:ext cx="4357718" cy="326828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319</TotalTime>
  <Words>350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Антикоррупционная экспертиза ЗАКОНОДАТЕЛЬСТВА</vt:lpstr>
      <vt:lpstr>КУДА ДВИЖЕМСЯ?</vt:lpstr>
      <vt:lpstr>ЧТО ИМЕЕМ?</vt:lpstr>
      <vt:lpstr>История вопроса</vt:lpstr>
      <vt:lpstr>Объекты экспертизы</vt:lpstr>
      <vt:lpstr>Классификация экспертиз</vt:lpstr>
      <vt:lpstr>Классификация экспертиз</vt:lpstr>
      <vt:lpstr>Коррупциогенные факторы</vt:lpstr>
      <vt:lpstr>Коррупциогенные факторы</vt:lpstr>
      <vt:lpstr>Коррупциогенные факторы</vt:lpstr>
      <vt:lpstr>Коррупциогенные факторы</vt:lpstr>
      <vt:lpstr>Коррупциогенные факторы</vt:lpstr>
      <vt:lpstr>Коррупциогенные факторы</vt:lpstr>
      <vt:lpstr>Коррупциогенные факторы</vt:lpstr>
      <vt:lpstr>Субъекты экспертизы</vt:lpstr>
      <vt:lpstr>Требования к независимым экспертам</vt:lpstr>
      <vt:lpstr>Статистика</vt:lpstr>
      <vt:lpstr>ПОСЛЕДОВАТЕЛЬНОСТЬ ДЕЙСТВИЙ</vt:lpstr>
      <vt:lpstr>ПОСЛЕДОВАТЕЛЬНОСТЬ ДЕЙСТВИЙ</vt:lpstr>
      <vt:lpstr>Размещение проектов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Пчеловек</dc:creator>
  <cp:lastModifiedBy>user</cp:lastModifiedBy>
  <cp:revision>52</cp:revision>
  <dcterms:created xsi:type="dcterms:W3CDTF">2013-10-28T19:59:50Z</dcterms:created>
  <dcterms:modified xsi:type="dcterms:W3CDTF">2014-12-21T15:40:41Z</dcterms:modified>
</cp:coreProperties>
</file>