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1" r:id="rId4"/>
    <p:sldId id="258" r:id="rId5"/>
    <p:sldId id="259" r:id="rId6"/>
    <p:sldId id="260"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3" d="100"/>
          <a:sy n="103" d="100"/>
        </p:scale>
        <p:origin x="-1308" y="-2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D08D2BCA-5D22-4001-806F-ADF5CC583435}" type="datetimeFigureOut">
              <a:rPr lang="ru-RU" smtClean="0"/>
              <a:pPr/>
              <a:t>13.04.2012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A8774222-2EC9-4D4C-A51C-9A435C0D088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08D2BCA-5D22-4001-806F-ADF5CC583435}" type="datetimeFigureOut">
              <a:rPr lang="ru-RU" smtClean="0"/>
              <a:pPr/>
              <a:t>13.04.2012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774222-2EC9-4D4C-A51C-9A435C0D088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08D2BCA-5D22-4001-806F-ADF5CC583435}" type="datetimeFigureOut">
              <a:rPr lang="ru-RU" smtClean="0"/>
              <a:pPr/>
              <a:t>13.04.2012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774222-2EC9-4D4C-A51C-9A435C0D088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08D2BCA-5D22-4001-806F-ADF5CC583435}" type="datetimeFigureOut">
              <a:rPr lang="ru-RU" smtClean="0"/>
              <a:pPr/>
              <a:t>13.04.2012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774222-2EC9-4D4C-A51C-9A435C0D088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08D2BCA-5D22-4001-806F-ADF5CC583435}" type="datetimeFigureOut">
              <a:rPr lang="ru-RU" smtClean="0"/>
              <a:pPr/>
              <a:t>13.04.2012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774222-2EC9-4D4C-A51C-9A435C0D088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08D2BCA-5D22-4001-806F-ADF5CC583435}" type="datetimeFigureOut">
              <a:rPr lang="ru-RU" smtClean="0"/>
              <a:pPr/>
              <a:t>13.04.2012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774222-2EC9-4D4C-A51C-9A435C0D088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08D2BCA-5D22-4001-806F-ADF5CC583435}" type="datetimeFigureOut">
              <a:rPr lang="ru-RU" smtClean="0"/>
              <a:pPr/>
              <a:t>13.04.2012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8774222-2EC9-4D4C-A51C-9A435C0D088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08D2BCA-5D22-4001-806F-ADF5CC583435}" type="datetimeFigureOut">
              <a:rPr lang="ru-RU" smtClean="0"/>
              <a:pPr/>
              <a:t>13.04.2012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8774222-2EC9-4D4C-A51C-9A435C0D088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8D2BCA-5D22-4001-806F-ADF5CC583435}" type="datetimeFigureOut">
              <a:rPr lang="ru-RU" smtClean="0"/>
              <a:pPr/>
              <a:t>13.04.2012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8774222-2EC9-4D4C-A51C-9A435C0D088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08D2BCA-5D22-4001-806F-ADF5CC583435}" type="datetimeFigureOut">
              <a:rPr lang="ru-RU" smtClean="0"/>
              <a:pPr/>
              <a:t>13.04.2012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774222-2EC9-4D4C-A51C-9A435C0D088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08D2BCA-5D22-4001-806F-ADF5CC583435}" type="datetimeFigureOut">
              <a:rPr lang="ru-RU" smtClean="0"/>
              <a:pPr/>
              <a:t>13.04.2012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A8774222-2EC9-4D4C-A51C-9A435C0D0883}"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08D2BCA-5D22-4001-806F-ADF5CC583435}" type="datetimeFigureOut">
              <a:rPr lang="ru-RU" smtClean="0"/>
              <a:pPr/>
              <a:t>13.04.2012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8774222-2EC9-4D4C-A51C-9A435C0D0883}"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Презентация на тему: </a:t>
            </a:r>
            <a:r>
              <a:rPr lang="ru-RU" dirty="0" smtClean="0"/>
              <a:t>«Почему </a:t>
            </a:r>
            <a:r>
              <a:rPr lang="ru-RU" dirty="0" smtClean="0"/>
              <a:t>я хочу стать президентом?»</a:t>
            </a:r>
            <a:endParaRPr lang="ru-RU" dirty="0"/>
          </a:p>
        </p:txBody>
      </p:sp>
      <p:sp>
        <p:nvSpPr>
          <p:cNvPr id="3" name="Подзаголовок 2"/>
          <p:cNvSpPr>
            <a:spLocks noGrp="1"/>
          </p:cNvSpPr>
          <p:nvPr>
            <p:ph type="subTitle" idx="1"/>
          </p:nvPr>
        </p:nvSpPr>
        <p:spPr>
          <a:xfrm>
            <a:off x="0" y="3228536"/>
            <a:ext cx="8964488" cy="3486612"/>
          </a:xfrm>
        </p:spPr>
        <p:txBody>
          <a:bodyPr>
            <a:normAutofit/>
          </a:bodyPr>
          <a:lstStyle/>
          <a:p>
            <a:r>
              <a:rPr lang="ru-RU" dirty="0" smtClean="0"/>
              <a:t>                      </a:t>
            </a:r>
            <a:endParaRPr lang="ru-RU" dirty="0" smtClean="0"/>
          </a:p>
          <a:p>
            <a:endParaRPr lang="ru-RU" dirty="0"/>
          </a:p>
          <a:p>
            <a:r>
              <a:rPr lang="ru-RU" dirty="0" smtClean="0"/>
              <a:t> </a:t>
            </a:r>
            <a:r>
              <a:rPr lang="ru-RU" dirty="0" smtClean="0"/>
              <a:t>Выполнила: </a:t>
            </a:r>
            <a:endParaRPr lang="ru-RU" dirty="0" smtClean="0"/>
          </a:p>
          <a:p>
            <a:r>
              <a:rPr lang="ru-RU" dirty="0" smtClean="0"/>
              <a:t>ученица </a:t>
            </a:r>
            <a:r>
              <a:rPr lang="ru-RU" dirty="0" smtClean="0"/>
              <a:t>8 Б класса </a:t>
            </a:r>
            <a:endParaRPr lang="ru-RU" dirty="0" smtClean="0"/>
          </a:p>
          <a:p>
            <a:r>
              <a:rPr lang="ru-RU" dirty="0" smtClean="0"/>
              <a:t>МОБУ </a:t>
            </a:r>
            <a:r>
              <a:rPr lang="ru-RU" dirty="0" smtClean="0"/>
              <a:t>гимназии № 25</a:t>
            </a:r>
          </a:p>
          <a:p>
            <a:r>
              <a:rPr lang="ru-RU" dirty="0" smtClean="0"/>
              <a:t>Яснюк Татьяна</a:t>
            </a:r>
          </a:p>
          <a:p>
            <a:r>
              <a:rPr lang="ru-RU" dirty="0" smtClean="0"/>
              <a:t>Благовещенск </a:t>
            </a:r>
            <a:r>
              <a:rPr lang="ru-RU" dirty="0" smtClean="0"/>
              <a:t>2012г.</a:t>
            </a:r>
            <a:endParaRPr lang="ru-RU" dirty="0"/>
          </a:p>
        </p:txBody>
      </p:sp>
      <p:pic>
        <p:nvPicPr>
          <p:cNvPr id="1026" name="Picture 2" descr="C:\Documents and Settings\Admin\Рабочий стол\gerb-na-flage.jpg"/>
          <p:cNvPicPr>
            <a:picLocks noChangeAspect="1" noChangeArrowheads="1"/>
          </p:cNvPicPr>
          <p:nvPr/>
        </p:nvPicPr>
        <p:blipFill>
          <a:blip r:embed="rId2" cstate="print"/>
          <a:srcRect/>
          <a:stretch>
            <a:fillRect/>
          </a:stretch>
        </p:blipFill>
        <p:spPr bwMode="auto">
          <a:xfrm>
            <a:off x="323528" y="3921472"/>
            <a:ext cx="3999387" cy="2171824"/>
          </a:xfrm>
          <a:prstGeom prst="rect">
            <a:avLst/>
          </a:prstGeom>
          <a:noFill/>
        </p:spPr>
      </p:pic>
    </p:spTree>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143000"/>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
        <p:nvSpPr>
          <p:cNvPr id="3" name="Содержимое 2"/>
          <p:cNvSpPr>
            <a:spLocks noGrp="1"/>
          </p:cNvSpPr>
          <p:nvPr>
            <p:ph idx="1"/>
          </p:nvPr>
        </p:nvSpPr>
        <p:spPr>
          <a:xfrm>
            <a:off x="357158" y="642918"/>
            <a:ext cx="8229600" cy="4389120"/>
          </a:xfrm>
        </p:spPr>
        <p:txBody>
          <a:bodyPr/>
          <a:lstStyle/>
          <a:p>
            <a:r>
              <a:rPr lang="ru-RU" b="1" dirty="0" smtClean="0">
                <a:solidFill>
                  <a:schemeClr val="accent1">
                    <a:lumMod val="50000"/>
                  </a:schemeClr>
                </a:solidFill>
              </a:rPr>
              <a:t>Вообще моё мнение о Президенте такое – это энергичный, современный, деловой человек своего времени. Он должен показать себя сторонником сильной государственной власти. Должен поддерживать в стране любые прогрессивные начинания.</a:t>
            </a:r>
            <a:endParaRPr lang="ru-RU" dirty="0">
              <a:solidFill>
                <a:schemeClr val="accent1">
                  <a:lumMod val="50000"/>
                </a:schemeClr>
              </a:solidFill>
            </a:endParaRPr>
          </a:p>
        </p:txBody>
      </p:sp>
      <p:pic>
        <p:nvPicPr>
          <p:cNvPr id="2050" name="Picture 2" descr="C:\Documents and Settings\Admin\Рабочий стол\52-53_2536-2537_2011-12-02_afoto-606-copy-4.jpg"/>
          <p:cNvPicPr>
            <a:picLocks noChangeAspect="1" noChangeArrowheads="1"/>
          </p:cNvPicPr>
          <p:nvPr/>
        </p:nvPicPr>
        <p:blipFill>
          <a:blip r:embed="rId2" cstate="print"/>
          <a:srcRect/>
          <a:stretch>
            <a:fillRect/>
          </a:stretch>
        </p:blipFill>
        <p:spPr bwMode="auto">
          <a:xfrm>
            <a:off x="4500562" y="3357562"/>
            <a:ext cx="2881399" cy="2928958"/>
          </a:xfrm>
          <a:prstGeom prst="rect">
            <a:avLst/>
          </a:prstGeom>
          <a:noFill/>
        </p:spPr>
      </p:pic>
      <p:pic>
        <p:nvPicPr>
          <p:cNvPr id="2054" name="Picture 6"/>
          <p:cNvPicPr>
            <a:picLocks noChangeAspect="1" noChangeArrowheads="1"/>
          </p:cNvPicPr>
          <p:nvPr/>
        </p:nvPicPr>
        <p:blipFill>
          <a:blip r:embed="rId3" cstate="print"/>
          <a:srcRect/>
          <a:stretch>
            <a:fillRect/>
          </a:stretch>
        </p:blipFill>
        <p:spPr bwMode="auto">
          <a:xfrm>
            <a:off x="1142976" y="3357562"/>
            <a:ext cx="2976564" cy="2976564"/>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a:xfrm>
            <a:off x="-214346" y="428604"/>
            <a:ext cx="5286412" cy="6643734"/>
          </a:xfrm>
        </p:spPr>
        <p:txBody>
          <a:bodyPr>
            <a:normAutofit fontScale="85000" lnSpcReduction="20000"/>
          </a:bodyPr>
          <a:lstStyle/>
          <a:p>
            <a:r>
              <a:rPr lang="ru-RU" b="1" dirty="0" smtClean="0"/>
              <a:t>Какими же полномочиями наделён наш Президент? У него очень большие полномочия. Президент активно участвует в осуществлении исполнительной и законодательной властей. Он является главой государства. Президент определяет внутреннюю и внешнюю политику государства, а также представляет нашу страну за её пределами. Он также является Верховным Главнокомандующим Вооружёнными Силами Российской Федерации. Президент играет огромную роль в жизни государства, и я тоже хочу быть полезной своей Родине, хочу изменить жизнь людей к лучшему став президентом Российской Федерации.</a:t>
            </a:r>
            <a:endParaRPr lang="ru-RU" dirty="0"/>
          </a:p>
        </p:txBody>
      </p:sp>
      <p:pic>
        <p:nvPicPr>
          <p:cNvPr id="17410" name="Picture 2" descr="http://www.rexfoto.ru/insimgs/201112/1c50643d0ecb.jpg"/>
          <p:cNvPicPr>
            <a:picLocks noChangeAspect="1" noChangeArrowheads="1"/>
          </p:cNvPicPr>
          <p:nvPr/>
        </p:nvPicPr>
        <p:blipFill>
          <a:blip r:embed="rId2" cstate="print"/>
          <a:srcRect/>
          <a:stretch>
            <a:fillRect/>
          </a:stretch>
        </p:blipFill>
        <p:spPr bwMode="auto">
          <a:xfrm>
            <a:off x="4929190" y="1357298"/>
            <a:ext cx="4071924" cy="2786055"/>
          </a:xfrm>
          <a:prstGeom prst="rect">
            <a:avLst/>
          </a:prstGeom>
          <a:noFill/>
        </p:spPr>
      </p:pic>
    </p:spTree>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a:xfrm>
            <a:off x="0" y="642918"/>
            <a:ext cx="5286412" cy="4857760"/>
          </a:xfrm>
        </p:spPr>
        <p:txBody>
          <a:bodyPr>
            <a:normAutofit fontScale="92500" lnSpcReduction="20000"/>
          </a:bodyPr>
          <a:lstStyle/>
          <a:p>
            <a:r>
              <a:rPr lang="ru-RU" b="1" dirty="0" smtClean="0"/>
              <a:t>В будущем я хочу стать президентом. Прежде всего чтобы заботиться о людях проживающих в нашей стране: о пенсионерах, детях, малоимущих, военных, молодёжи. Ему трудно, но результаты его труда всегда видны. Я думаю, что выражу общее мнение, если скажу, что он всею своей деятельностью должен способствовать укреплению авторитета и роли государства как у нас в стране, так и за рубежом. </a:t>
            </a:r>
            <a:endParaRPr lang="ru-RU" dirty="0"/>
          </a:p>
        </p:txBody>
      </p:sp>
      <p:pic>
        <p:nvPicPr>
          <p:cNvPr id="4" name="Picture 5"/>
          <p:cNvPicPr>
            <a:picLocks noChangeAspect="1" noChangeArrowheads="1"/>
          </p:cNvPicPr>
          <p:nvPr/>
        </p:nvPicPr>
        <p:blipFill>
          <a:blip r:embed="rId2" cstate="print"/>
          <a:srcRect/>
          <a:stretch>
            <a:fillRect/>
          </a:stretch>
        </p:blipFill>
        <p:spPr bwMode="auto">
          <a:xfrm>
            <a:off x="5143504" y="785794"/>
            <a:ext cx="3720239" cy="2786082"/>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cstate="print"/>
          <a:srcRect/>
          <a:stretch>
            <a:fillRect/>
          </a:stretch>
        </p:blipFill>
        <p:spPr bwMode="auto">
          <a:xfrm>
            <a:off x="5072066" y="3929066"/>
            <a:ext cx="3904021" cy="1523995"/>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908" y="500042"/>
            <a:ext cx="5357850" cy="6786610"/>
          </a:xfrm>
        </p:spPr>
        <p:txBody>
          <a:bodyPr>
            <a:normAutofit fontScale="85000" lnSpcReduction="20000"/>
          </a:bodyPr>
          <a:lstStyle/>
          <a:p>
            <a:r>
              <a:rPr lang="ru-RU" b="1" dirty="0" smtClean="0">
                <a:solidFill>
                  <a:schemeClr val="accent2">
                    <a:lumMod val="50000"/>
                  </a:schemeClr>
                </a:solidFill>
              </a:rPr>
              <a:t>Вот интересное высказывание, которое принадлежит Президенту страны В.В. Путину. </a:t>
            </a:r>
            <a:br>
              <a:rPr lang="ru-RU" b="1" dirty="0" smtClean="0">
                <a:solidFill>
                  <a:schemeClr val="accent2">
                    <a:lumMod val="50000"/>
                  </a:schemeClr>
                </a:solidFill>
              </a:rPr>
            </a:br>
            <a:r>
              <a:rPr lang="ru-RU" b="1" dirty="0" smtClean="0">
                <a:solidFill>
                  <a:schemeClr val="accent2">
                    <a:lumMod val="50000"/>
                  </a:schemeClr>
                </a:solidFill>
              </a:rPr>
              <a:t>«Мы привыкли смотреть на Россию как на систему органов власти или как на хозяйственный организм. Но Россия -- это, прежде всего люди, считающие её своим домом. Их благополучие и достойная жизнь – главная задача власти, любой власти. Однако сегодня в нашем доме далеко до комфорта. Ещё очень многим трудно растить детей, обеспечивать достойную старость своим родителям. Трудно жить». Хочется чтобы достигнутое нас удовлетворяло, чтобы выросли пенсии, пособия по уходу за ребёнком, чтобы бедность населения отступила, всего этого я попыталась бы достичь на посту президента.</a:t>
            </a:r>
            <a:endParaRPr lang="ru-RU" dirty="0">
              <a:solidFill>
                <a:schemeClr val="accent2">
                  <a:lumMod val="50000"/>
                </a:schemeClr>
              </a:solidFill>
            </a:endParaRPr>
          </a:p>
        </p:txBody>
      </p:sp>
      <p:pic>
        <p:nvPicPr>
          <p:cNvPr id="4098" name="Picture 2"/>
          <p:cNvPicPr>
            <a:picLocks noChangeAspect="1" noChangeArrowheads="1"/>
          </p:cNvPicPr>
          <p:nvPr/>
        </p:nvPicPr>
        <p:blipFill>
          <a:blip r:embed="rId2" cstate="print"/>
          <a:srcRect/>
          <a:stretch>
            <a:fillRect/>
          </a:stretch>
        </p:blipFill>
        <p:spPr bwMode="auto">
          <a:xfrm>
            <a:off x="5072066" y="1000108"/>
            <a:ext cx="3833806" cy="2560982"/>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500042"/>
            <a:ext cx="8229600" cy="4389120"/>
          </a:xfrm>
        </p:spPr>
        <p:txBody>
          <a:bodyPr/>
          <a:lstStyle/>
          <a:p>
            <a:r>
              <a:rPr lang="ru-RU" b="1" dirty="0" smtClean="0">
                <a:solidFill>
                  <a:schemeClr val="accent1">
                    <a:lumMod val="50000"/>
                  </a:schemeClr>
                </a:solidFill>
              </a:rPr>
              <a:t>Путь президента – это путь единства и согласия. Он в первую очередь способствует объединению нашего общества. Деятельность  президента должна вызывать одобрение нашего народа. Хочется слышать одобрительные отклики от своих родителей, односельчан и россиян в его пользу. </a:t>
            </a:r>
            <a:endParaRPr lang="ru-RU" dirty="0" smtClean="0">
              <a:solidFill>
                <a:schemeClr val="accent1">
                  <a:lumMod val="50000"/>
                </a:schemeClr>
              </a:solidFill>
            </a:endParaRPr>
          </a:p>
          <a:p>
            <a:endParaRPr lang="ru-RU" dirty="0">
              <a:solidFill>
                <a:schemeClr val="accent1">
                  <a:lumMod val="50000"/>
                </a:schemeClr>
              </a:solidFill>
            </a:endParaRPr>
          </a:p>
        </p:txBody>
      </p:sp>
      <p:pic>
        <p:nvPicPr>
          <p:cNvPr id="18434" name="Picture 2" descr="http://pudp.ru/pictures/127420/picture.jpg"/>
          <p:cNvPicPr>
            <a:picLocks noChangeAspect="1" noChangeArrowheads="1"/>
          </p:cNvPicPr>
          <p:nvPr/>
        </p:nvPicPr>
        <p:blipFill>
          <a:blip r:embed="rId2" cstate="print"/>
          <a:srcRect/>
          <a:stretch>
            <a:fillRect/>
          </a:stretch>
        </p:blipFill>
        <p:spPr bwMode="auto">
          <a:xfrm>
            <a:off x="571472" y="3357562"/>
            <a:ext cx="3810000" cy="2971801"/>
          </a:xfrm>
          <a:prstGeom prst="rect">
            <a:avLst/>
          </a:prstGeom>
          <a:noFill/>
        </p:spPr>
      </p:pic>
      <p:pic>
        <p:nvPicPr>
          <p:cNvPr id="18436" name="Picture 4" descr="http://biathlonrus.com/content/news/38913/0025E03A36D014B12B30.jpg"/>
          <p:cNvPicPr>
            <a:picLocks noChangeAspect="1" noChangeArrowheads="1"/>
          </p:cNvPicPr>
          <p:nvPr/>
        </p:nvPicPr>
        <p:blipFill>
          <a:blip r:embed="rId3" cstate="print"/>
          <a:srcRect/>
          <a:stretch>
            <a:fillRect/>
          </a:stretch>
        </p:blipFill>
        <p:spPr bwMode="auto">
          <a:xfrm>
            <a:off x="4714876" y="3571876"/>
            <a:ext cx="4000488" cy="2666992"/>
          </a:xfrm>
          <a:prstGeom prst="rect">
            <a:avLst/>
          </a:prstGeom>
          <a:noFill/>
        </p:spPr>
      </p:pic>
    </p:spTree>
  </p:cSld>
  <p:clrMapOvr>
    <a:masterClrMapping/>
  </p:clrMapOvr>
  <p:transition>
    <p:strips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a:xfrm>
            <a:off x="357158" y="642918"/>
            <a:ext cx="8229600" cy="4389120"/>
          </a:xfrm>
        </p:spPr>
        <p:txBody>
          <a:bodyPr/>
          <a:lstStyle/>
          <a:p>
            <a:r>
              <a:rPr lang="ru-RU" b="1" dirty="0" smtClean="0">
                <a:solidFill>
                  <a:schemeClr val="accent1">
                    <a:lumMod val="75000"/>
                  </a:schemeClr>
                </a:solidFill>
              </a:rPr>
              <a:t> Моих горожан очень интересует такой вопрос – кто следующий, как будем жить? Так кто же будет у руля? Я вижу, как волнует этот вопрос моих родителей. Не безразлично это и мне.</a:t>
            </a:r>
            <a:endParaRPr lang="ru-RU" dirty="0">
              <a:solidFill>
                <a:schemeClr val="accent1">
                  <a:lumMod val="75000"/>
                </a:schemeClr>
              </a:solidFill>
            </a:endParaRPr>
          </a:p>
        </p:txBody>
      </p:sp>
      <p:pic>
        <p:nvPicPr>
          <p:cNvPr id="19458" name="Picture 2" descr="http://gdb.rferl.org/8F99B973-9E62-4743-B9F5-A2094586FF92_w640_r1_s.jpg"/>
          <p:cNvPicPr>
            <a:picLocks noChangeAspect="1" noChangeArrowheads="1"/>
          </p:cNvPicPr>
          <p:nvPr/>
        </p:nvPicPr>
        <p:blipFill>
          <a:blip r:embed="rId2" cstate="print"/>
          <a:srcRect/>
          <a:stretch>
            <a:fillRect/>
          </a:stretch>
        </p:blipFill>
        <p:spPr bwMode="auto">
          <a:xfrm>
            <a:off x="214282" y="2928934"/>
            <a:ext cx="4366024" cy="2928958"/>
          </a:xfrm>
          <a:prstGeom prst="rect">
            <a:avLst/>
          </a:prstGeom>
          <a:noFill/>
        </p:spPr>
      </p:pic>
      <p:pic>
        <p:nvPicPr>
          <p:cNvPr id="19460" name="Picture 4" descr="http://www.thenewlife.ru/wp-content/uploads/2010/12/bol-2.jpg"/>
          <p:cNvPicPr>
            <a:picLocks noChangeAspect="1" noChangeArrowheads="1"/>
          </p:cNvPicPr>
          <p:nvPr/>
        </p:nvPicPr>
        <p:blipFill>
          <a:blip r:embed="rId3" cstate="print"/>
          <a:srcRect/>
          <a:stretch>
            <a:fillRect/>
          </a:stretch>
        </p:blipFill>
        <p:spPr bwMode="auto">
          <a:xfrm>
            <a:off x="4714876" y="2928934"/>
            <a:ext cx="4317380" cy="2928958"/>
          </a:xfrm>
          <a:prstGeom prst="rect">
            <a:avLst/>
          </a:prstGeom>
          <a:noFill/>
        </p:spPr>
      </p:pic>
    </p:spTree>
  </p:cSld>
  <p:clrMapOvr>
    <a:masterClrMapping/>
  </p:clrMapOvr>
  <p:transition>
    <p:strips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a:xfrm>
            <a:off x="357158" y="285728"/>
            <a:ext cx="8229600" cy="4389120"/>
          </a:xfrm>
        </p:spPr>
        <p:txBody>
          <a:bodyPr>
            <a:normAutofit lnSpcReduction="10000"/>
          </a:bodyPr>
          <a:lstStyle/>
          <a:p>
            <a:r>
              <a:rPr lang="ru-RU" b="1" dirty="0" smtClean="0">
                <a:solidFill>
                  <a:schemeClr val="accent1">
                    <a:lumMod val="50000"/>
                  </a:schemeClr>
                </a:solidFill>
              </a:rPr>
              <a:t>Каждый из нас должен заботиться о том, чтобы разумно хозяйствовать на родной земле, охранять природу, думать о своих детях, внуках, которые будут жить после нас.</a:t>
            </a:r>
          </a:p>
          <a:p>
            <a:r>
              <a:rPr lang="ru-RU" b="1" dirty="0" smtClean="0">
                <a:solidFill>
                  <a:schemeClr val="accent1">
                    <a:lumMod val="50000"/>
                  </a:schemeClr>
                </a:solidFill>
              </a:rPr>
              <a:t>Вот и мне хочется заранее позаботится о будущем и решить проблему безработицы, сделать так чтобы оплата труда моих родителей была достойной, чтобы пенсий дедушек и бабушек хватало на жизнь, моё образование и наше медицинское обслуживание стало более качественным.</a:t>
            </a:r>
          </a:p>
          <a:p>
            <a:endParaRPr lang="ru-RU" dirty="0"/>
          </a:p>
        </p:txBody>
      </p:sp>
      <p:pic>
        <p:nvPicPr>
          <p:cNvPr id="20482" name="Picture 2" descr="http://www.4vsar.ru/i/5522.jpg"/>
          <p:cNvPicPr>
            <a:picLocks noChangeAspect="1" noChangeArrowheads="1"/>
          </p:cNvPicPr>
          <p:nvPr/>
        </p:nvPicPr>
        <p:blipFill>
          <a:blip r:embed="rId2" cstate="print"/>
          <a:srcRect/>
          <a:stretch>
            <a:fillRect/>
          </a:stretch>
        </p:blipFill>
        <p:spPr bwMode="auto">
          <a:xfrm>
            <a:off x="4426956" y="3938328"/>
            <a:ext cx="3931258" cy="2633944"/>
          </a:xfrm>
          <a:prstGeom prst="rect">
            <a:avLst/>
          </a:prstGeom>
          <a:noFill/>
        </p:spPr>
      </p:pic>
    </p:spTree>
  </p:cSld>
  <p:clrMapOvr>
    <a:masterClrMapping/>
  </p:clrMapOvr>
  <p:transition>
    <p:strips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endParaRPr lang="ru-RU" dirty="0"/>
          </a:p>
        </p:txBody>
      </p:sp>
      <p:sp>
        <p:nvSpPr>
          <p:cNvPr id="3" name="Содержимое 2"/>
          <p:cNvSpPr>
            <a:spLocks noGrp="1"/>
          </p:cNvSpPr>
          <p:nvPr>
            <p:ph idx="1"/>
          </p:nvPr>
        </p:nvSpPr>
        <p:spPr>
          <a:xfrm>
            <a:off x="500034" y="714356"/>
            <a:ext cx="8229600" cy="2850842"/>
          </a:xfrm>
        </p:spPr>
        <p:txBody>
          <a:bodyPr/>
          <a:lstStyle/>
          <a:p>
            <a:r>
              <a:rPr lang="ru-RU" b="1" dirty="0" smtClean="0"/>
              <a:t>Эти слова я бы адресовала новому Президенту Российской Федерации:«Мир может спасти только один человек и этот человек - ты». </a:t>
            </a:r>
          </a:p>
          <a:p>
            <a:r>
              <a:rPr lang="ru-RU" b="1" dirty="0" smtClean="0"/>
              <a:t>У всех нас большие надежды. Очень хочется, чтобы они исполнились.</a:t>
            </a:r>
          </a:p>
          <a:p>
            <a:endParaRPr lang="ru-RU" dirty="0"/>
          </a:p>
        </p:txBody>
      </p:sp>
      <p:pic>
        <p:nvPicPr>
          <p:cNvPr id="21506" name="Picture 2" descr="http://www.stihi.ru/pics/2011/05/27/3096.jpg"/>
          <p:cNvPicPr>
            <a:picLocks noChangeAspect="1" noChangeArrowheads="1"/>
          </p:cNvPicPr>
          <p:nvPr/>
        </p:nvPicPr>
        <p:blipFill>
          <a:blip r:embed="rId2" cstate="print"/>
          <a:srcRect/>
          <a:stretch>
            <a:fillRect/>
          </a:stretch>
        </p:blipFill>
        <p:spPr bwMode="auto">
          <a:xfrm>
            <a:off x="2428860" y="3143248"/>
            <a:ext cx="3810000" cy="2857500"/>
          </a:xfrm>
          <a:prstGeom prst="rect">
            <a:avLst/>
          </a:prstGeom>
          <a:noFill/>
        </p:spPr>
      </p:pic>
    </p:spTree>
  </p:cSld>
  <p:clrMapOvr>
    <a:masterClrMapping/>
  </p:clrMapOvr>
  <p:transition>
    <p:strips dir="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118</TotalTime>
  <Words>338</Words>
  <Application>Microsoft Office PowerPoint</Application>
  <PresentationFormat>Экран (4:3)</PresentationFormat>
  <Paragraphs>24</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Поток</vt:lpstr>
      <vt:lpstr>Презентация на тему: «Почему я хочу стать президентом?»</vt:lpstr>
      <vt:lpstr>   </vt:lpstr>
      <vt:lpstr> </vt:lpstr>
      <vt:lpstr> </vt:lpstr>
      <vt:lpstr>Презентация PowerPoint</vt:lpstr>
      <vt:lpstr>Презентация PowerPoint</vt:lpstr>
      <vt:lpstr> </vt:lpstr>
      <vt:lpstr> </vt:lpstr>
      <vt:lpstr>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«почему я хочу стать президентом?»</dc:title>
  <dc:creator>Admin</dc:creator>
  <cp:lastModifiedBy>Гость</cp:lastModifiedBy>
  <cp:revision>15</cp:revision>
  <dcterms:created xsi:type="dcterms:W3CDTF">2011-04-03T18:33:44Z</dcterms:created>
  <dcterms:modified xsi:type="dcterms:W3CDTF">2012-04-13T01:20:07Z</dcterms:modified>
</cp:coreProperties>
</file>