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5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2B81"/>
    <a:srgbClr val="0840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92" autoAdjust="0"/>
  </p:normalViewPr>
  <p:slideViewPr>
    <p:cSldViewPr>
      <p:cViewPr>
        <p:scale>
          <a:sx n="103" d="100"/>
          <a:sy n="103" d="100"/>
        </p:scale>
        <p:origin x="-1308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17F45-D7AF-45C8-B041-49DC63AF9F93}" type="datetimeFigureOut">
              <a:rPr lang="ru-RU" smtClean="0"/>
              <a:t>13.04.2012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C1395-DF00-4377-80EE-F40FD243137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17F45-D7AF-45C8-B041-49DC63AF9F93}" type="datetimeFigureOut">
              <a:rPr lang="ru-RU" smtClean="0"/>
              <a:t>13.04.2012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C1395-DF00-4377-80EE-F40FD24313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17F45-D7AF-45C8-B041-49DC63AF9F93}" type="datetimeFigureOut">
              <a:rPr lang="ru-RU" smtClean="0"/>
              <a:t>13.04.2012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C1395-DF00-4377-80EE-F40FD24313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17F45-D7AF-45C8-B041-49DC63AF9F93}" type="datetimeFigureOut">
              <a:rPr lang="ru-RU" smtClean="0"/>
              <a:t>13.04.2012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C1395-DF00-4377-80EE-F40FD24313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17F45-D7AF-45C8-B041-49DC63AF9F93}" type="datetimeFigureOut">
              <a:rPr lang="ru-RU" smtClean="0"/>
              <a:t>13.04.2012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C1395-DF00-4377-80EE-F40FD243137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17F45-D7AF-45C8-B041-49DC63AF9F93}" type="datetimeFigureOut">
              <a:rPr lang="ru-RU" smtClean="0"/>
              <a:t>13.04.2012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C1395-DF00-4377-80EE-F40FD24313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17F45-D7AF-45C8-B041-49DC63AF9F93}" type="datetimeFigureOut">
              <a:rPr lang="ru-RU" smtClean="0"/>
              <a:t>13.04.2012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C1395-DF00-4377-80EE-F40FD24313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17F45-D7AF-45C8-B041-49DC63AF9F93}" type="datetimeFigureOut">
              <a:rPr lang="ru-RU" smtClean="0"/>
              <a:t>13.04.2012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C1395-DF00-4377-80EE-F40FD24313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17F45-D7AF-45C8-B041-49DC63AF9F93}" type="datetimeFigureOut">
              <a:rPr lang="ru-RU" smtClean="0"/>
              <a:t>13.04.2012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C1395-DF00-4377-80EE-F40FD24313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17F45-D7AF-45C8-B041-49DC63AF9F93}" type="datetimeFigureOut">
              <a:rPr lang="ru-RU" smtClean="0"/>
              <a:t>13.04.2012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C1395-DF00-4377-80EE-F40FD24313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17F45-D7AF-45C8-B041-49DC63AF9F93}" type="datetimeFigureOut">
              <a:rPr lang="ru-RU" smtClean="0"/>
              <a:t>13.04.2012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6DC1395-DF00-4377-80EE-F40FD243137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A17F45-D7AF-45C8-B041-49DC63AF9F93}" type="datetimeFigureOut">
              <a:rPr lang="ru-RU" smtClean="0"/>
              <a:t>13.04.2012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DC1395-DF00-4377-80EE-F40FD243137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openxmlformats.org/officeDocument/2006/relationships/image" Target="../media/image1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539552" y="2492896"/>
            <a:ext cx="7851648" cy="1828800"/>
          </a:xfrm>
        </p:spPr>
        <p:txBody>
          <a:bodyPr>
            <a:noAutofit/>
          </a:bodyPr>
          <a:lstStyle/>
          <a:p>
            <a:pPr algn="l"/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Зачем </a:t>
            </a:r>
            <a:b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ходить </a:t>
            </a:r>
            <a:b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выборы</a:t>
            </a:r>
            <a:r>
              <a:rPr lang="ru-RU" sz="8000" dirty="0" smtClean="0">
                <a:solidFill>
                  <a:srgbClr val="C00000"/>
                </a:solidFill>
              </a:rPr>
              <a:t>?</a:t>
            </a:r>
            <a:endParaRPr lang="ru-RU" sz="8000" dirty="0">
              <a:solidFill>
                <a:srgbClr val="C00000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187624" y="4797152"/>
            <a:ext cx="7854696" cy="1752600"/>
          </a:xfrm>
        </p:spPr>
        <p:txBody>
          <a:bodyPr>
            <a:normAutofit/>
          </a:bodyPr>
          <a:lstStyle/>
          <a:p>
            <a:r>
              <a:rPr lang="ru-RU" dirty="0" smtClean="0"/>
              <a:t>Авторы: ученик 9 В класса</a:t>
            </a:r>
          </a:p>
          <a:p>
            <a:r>
              <a:rPr lang="ru-RU" dirty="0" smtClean="0"/>
              <a:t>МОБУ гимназии №25</a:t>
            </a:r>
          </a:p>
          <a:p>
            <a:r>
              <a:rPr lang="ru-RU" dirty="0" smtClean="0"/>
              <a:t>Троцкий Илья 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8386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72398" cy="688051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Зачем люди ходят на выборы</a:t>
            </a:r>
            <a:r>
              <a:rPr lang="ru-RU" dirty="0" smtClean="0">
                <a:solidFill>
                  <a:srgbClr val="C00000"/>
                </a:solidFill>
              </a:rPr>
              <a:t>?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438912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Чтобы не проголосовали «за них»</a:t>
            </a:r>
            <a:r>
              <a:rPr lang="ru-RU" dirty="0"/>
              <a:t> 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Другие чтобы проголосовать против не понравившегося кандидата и его партии .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Если говорить о взрослом поколении, </a:t>
            </a:r>
            <a:r>
              <a:rPr lang="ru-RU" dirty="0" smtClean="0"/>
              <a:t>то оно привыкло </a:t>
            </a:r>
            <a:r>
              <a:rPr lang="ru-RU" dirty="0"/>
              <a:t>ходить на выборы, потому что "так надо</a:t>
            </a:r>
            <a:r>
              <a:rPr lang="ru-RU" dirty="0" smtClean="0"/>
              <a:t>".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Четвертые </a:t>
            </a:r>
            <a:r>
              <a:rPr lang="ru-RU" dirty="0"/>
              <a:t>– потому, что идут только </a:t>
            </a:r>
            <a:r>
              <a:rPr lang="ru-RU" dirty="0" smtClean="0"/>
              <a:t>в первый раз.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И </a:t>
            </a:r>
            <a:r>
              <a:rPr lang="ru-RU" dirty="0"/>
              <a:t>вот только небольшая пятая часть идет на выборы, чтобы действительно выразить свое мнение, проголосовать за того депутата, о котором знают.</a:t>
            </a:r>
            <a:br>
              <a:rPr lang="ru-RU" dirty="0"/>
            </a:br>
            <a:endParaRPr lang="ru-RU" dirty="0"/>
          </a:p>
          <a:p>
            <a:pPr>
              <a:buFont typeface="Wingdings" pitchFamily="2" charset="2"/>
              <a:buChar char="ü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86375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Великой стране – сильный лидер! </a:t>
            </a:r>
            <a:r>
              <a:rPr lang="ru-RU" sz="3600" b="1" dirty="0" smtClean="0">
                <a:solidFill>
                  <a:srgbClr val="C00000"/>
                </a:solidFill>
              </a:rPr>
              <a:t/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>
                <a:solidFill>
                  <a:srgbClr val="C00000"/>
                </a:solidFill>
              </a:rPr>
              <a:t>Великой стране – </a:t>
            </a:r>
            <a:r>
              <a:rPr lang="ru-RU" sz="3600" b="1" dirty="0" smtClean="0">
                <a:solidFill>
                  <a:srgbClr val="C00000"/>
                </a:solidFill>
              </a:rPr>
              <a:t>достойное будущее</a:t>
            </a:r>
            <a:r>
              <a:rPr lang="ru-RU" sz="3600" b="1" dirty="0">
                <a:solidFill>
                  <a:srgbClr val="C00000"/>
                </a:solidFill>
              </a:rPr>
              <a:t>!</a:t>
            </a:r>
            <a:r>
              <a:rPr lang="ru-RU" b="1" dirty="0">
                <a:solidFill>
                  <a:srgbClr val="C00000"/>
                </a:solidFill>
              </a:rPr>
              <a:t> </a:t>
            </a:r>
            <a:endParaRPr lang="ru-RU" b="1" dirty="0" smtClean="0">
              <a:solidFill>
                <a:srgbClr val="C00000"/>
              </a:solidFill>
            </a:endParaRPr>
          </a:p>
          <a:p>
            <a:pPr algn="r"/>
            <a:r>
              <a:rPr lang="ru-RU" sz="2000" dirty="0" smtClean="0">
                <a:solidFill>
                  <a:srgbClr val="C00000"/>
                </a:solidFill>
              </a:rPr>
              <a:t>(В.В. Путин)</a:t>
            </a:r>
            <a:endParaRPr lang="ru-RU" sz="2000" dirty="0">
              <a:solidFill>
                <a:srgbClr val="C00000"/>
              </a:solidFill>
            </a:endParaRPr>
          </a:p>
        </p:txBody>
      </p:sp>
      <p:pic>
        <p:nvPicPr>
          <p:cNvPr id="1026" name="Picture 2" descr="F:\Users\ИЛЬЯ\Desktop\m1089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9282"/>
            <a:ext cx="4427984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Users\ИЛЬЯ\Desktop\600_DSC_059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508105"/>
            <a:ext cx="4707700" cy="2541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:\Users\ИЛЬЯ\Desktop\miting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049282"/>
            <a:ext cx="4736300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F:\Users\ИЛЬЯ\Desktop\0,,15801387_401,0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996" y="1508106"/>
            <a:ext cx="4441980" cy="2538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:\Users\ИЛЬЯ\Desktop\12096808-101-zavibori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32" t="18706" r="29943" b="8786"/>
          <a:stretch/>
        </p:blipFill>
        <p:spPr bwMode="auto">
          <a:xfrm>
            <a:off x="3635896" y="3149182"/>
            <a:ext cx="1334277" cy="180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03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А теперь постараемся </a:t>
            </a:r>
            <a:r>
              <a:rPr lang="ru-RU" sz="3600" b="1" dirty="0" smtClean="0">
                <a:solidFill>
                  <a:srgbClr val="C00000"/>
                </a:solidFill>
              </a:rPr>
              <a:t>ответить, почему население не идет на выборы?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-1260648" y="2060848"/>
            <a:ext cx="8532440" cy="4389120"/>
          </a:xfrm>
        </p:spPr>
        <p:txBody>
          <a:bodyPr>
            <a:normAutofit/>
          </a:bodyPr>
          <a:lstStyle/>
          <a:p>
            <a:pPr lvl="6">
              <a:buClr>
                <a:schemeClr val="accent3"/>
              </a:buClr>
              <a:buFont typeface="Wingdings" pitchFamily="2" charset="2"/>
              <a:buChar char="ü"/>
            </a:pPr>
            <a:r>
              <a:rPr lang="ru-RU" sz="2400" dirty="0"/>
              <a:t>Л</a:t>
            </a:r>
            <a:r>
              <a:rPr lang="ru-RU" sz="2400" dirty="0" smtClean="0"/>
              <a:t>юди </a:t>
            </a:r>
            <a:r>
              <a:rPr lang="ru-RU" sz="2400" dirty="0"/>
              <a:t>сегодня </a:t>
            </a:r>
            <a:r>
              <a:rPr lang="ru-RU" sz="2400" dirty="0" smtClean="0"/>
              <a:t>аполитичны.</a:t>
            </a:r>
          </a:p>
          <a:p>
            <a:pPr lvl="6">
              <a:buClr>
                <a:schemeClr val="accent3"/>
              </a:buClr>
              <a:buFont typeface="Wingdings" pitchFamily="2" charset="2"/>
              <a:buChar char="ü"/>
            </a:pPr>
            <a:r>
              <a:rPr lang="ru-RU" sz="2400" dirty="0"/>
              <a:t>Л</a:t>
            </a:r>
            <a:r>
              <a:rPr lang="ru-RU" sz="2400" dirty="0" smtClean="0"/>
              <a:t>юдей </a:t>
            </a:r>
            <a:r>
              <a:rPr lang="ru-RU" sz="2400" dirty="0"/>
              <a:t>не научили ходить на выборы, как это было в </a:t>
            </a:r>
            <a:r>
              <a:rPr lang="ru-RU" sz="2400" dirty="0" smtClean="0"/>
              <a:t>СССР.</a:t>
            </a:r>
          </a:p>
          <a:p>
            <a:pPr lvl="6">
              <a:buClr>
                <a:schemeClr val="accent3"/>
              </a:buClr>
              <a:buFont typeface="Wingdings" pitchFamily="2" charset="2"/>
              <a:buChar char="ü"/>
            </a:pPr>
            <a:r>
              <a:rPr lang="ru-RU" sz="2400" dirty="0" smtClean="0"/>
              <a:t>Молодежь </a:t>
            </a:r>
            <a:r>
              <a:rPr lang="ru-RU" sz="2400" dirty="0"/>
              <a:t>не идет, потому что родители сами не </a:t>
            </a:r>
            <a:r>
              <a:rPr lang="ru-RU" sz="2400" dirty="0" smtClean="0"/>
              <a:t>идут.</a:t>
            </a:r>
          </a:p>
          <a:p>
            <a:pPr lvl="6">
              <a:buClr>
                <a:schemeClr val="accent3"/>
              </a:buClr>
              <a:buFont typeface="Wingdings" pitchFamily="2" charset="2"/>
              <a:buChar char="ü"/>
            </a:pPr>
            <a:r>
              <a:rPr lang="ru-RU" sz="2400" dirty="0"/>
              <a:t>Л</a:t>
            </a:r>
            <a:r>
              <a:rPr lang="ru-RU" sz="2400" dirty="0" smtClean="0"/>
              <a:t>юди </a:t>
            </a:r>
            <a:r>
              <a:rPr lang="ru-RU" sz="2400" dirty="0"/>
              <a:t>безответственны перед своими близкими, городом, государством и им все равно на их </a:t>
            </a:r>
            <a:r>
              <a:rPr lang="ru-RU" sz="2400" dirty="0" smtClean="0"/>
              <a:t>судьбу.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0993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F:\Users\ИЛЬЯ\Desktop\39953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841"/>
            <a:ext cx="9144000" cy="6846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По результатам опроса привлечь </a:t>
            </a:r>
            <a:r>
              <a:rPr lang="ru-RU" sz="3600" b="1" dirty="0">
                <a:solidFill>
                  <a:srgbClr val="FF0000"/>
                </a:solidFill>
              </a:rPr>
              <a:t>людей на выборы можно, если...</a:t>
            </a:r>
            <a:br>
              <a:rPr lang="ru-RU" sz="3600" b="1" dirty="0">
                <a:solidFill>
                  <a:srgbClr val="FF0000"/>
                </a:solidFill>
              </a:rPr>
            </a:b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b="1" dirty="0"/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Честно </a:t>
            </a:r>
            <a:r>
              <a:rPr lang="ru-RU" sz="2800" dirty="0"/>
              <a:t>считать голоса (43,01%)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Вернуть </a:t>
            </a:r>
            <a:r>
              <a:rPr lang="ru-RU" sz="2800" dirty="0"/>
              <a:t>графу "Против всех" (33,11%)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Проводить </a:t>
            </a:r>
            <a:r>
              <a:rPr lang="ru-RU" sz="2800" dirty="0"/>
              <a:t>выборы через Интернет (12,93</a:t>
            </a:r>
            <a:r>
              <a:rPr lang="ru-RU" sz="2800" dirty="0" smtClean="0"/>
              <a:t>%)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Включить </a:t>
            </a:r>
            <a:r>
              <a:rPr lang="ru-RU" sz="2800" dirty="0"/>
              <a:t>в бюллетень все партии (2,42%)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2050" name="Picture 2" descr="F:\Users\ИЛЬЯ\Desktop\2738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112469"/>
            <a:ext cx="2123728" cy="1745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F:\Users\ИЛЬЯ\Desktop\6449_130008488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757" y="5112469"/>
            <a:ext cx="2511893" cy="176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F:\Users\ИЛЬЯ\Desktop\C0477FE8-6C73-49A4-920F-B64DCE5673F2_s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650" y="5112469"/>
            <a:ext cx="2223606" cy="176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F:\Users\ИЛЬЯ\Desktop\v_tekst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7" y="5112469"/>
            <a:ext cx="2267744" cy="1745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724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7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4" y="5472"/>
            <a:ext cx="9146626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7504" y="260648"/>
            <a:ext cx="871296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D2B81"/>
                </a:solidFill>
              </a:rPr>
              <a:t>Вывод: Справедливость, чистота,</a:t>
            </a:r>
            <a:br>
              <a:rPr lang="ru-RU" sz="2800" b="1" dirty="0" smtClean="0">
                <a:solidFill>
                  <a:srgbClr val="0D2B81"/>
                </a:solidFill>
              </a:rPr>
            </a:br>
            <a:r>
              <a:rPr lang="ru-RU" sz="2800" b="1" dirty="0" smtClean="0">
                <a:solidFill>
                  <a:srgbClr val="0D2B81"/>
                </a:solidFill>
              </a:rPr>
              <a:t>             Всё мы слышали, друзья.</a:t>
            </a:r>
            <a:br>
              <a:rPr lang="ru-RU" sz="2800" b="1" dirty="0" smtClean="0">
                <a:solidFill>
                  <a:srgbClr val="0D2B81"/>
                </a:solidFill>
              </a:rPr>
            </a:br>
            <a:r>
              <a:rPr lang="ru-RU" sz="2800" b="1" dirty="0" smtClean="0">
                <a:solidFill>
                  <a:srgbClr val="0D2B81"/>
                </a:solidFill>
              </a:rPr>
              <a:t>           Все дебаты – болтовня…</a:t>
            </a:r>
            <a:r>
              <a:rPr lang="ru-RU" sz="2800" b="1" dirty="0">
                <a:solidFill>
                  <a:srgbClr val="0D2B81"/>
                </a:solidFill>
              </a:rPr>
              <a:t/>
            </a:r>
            <a:br>
              <a:rPr lang="ru-RU" sz="2800" b="1" dirty="0">
                <a:solidFill>
                  <a:srgbClr val="0D2B81"/>
                </a:solidFill>
              </a:rPr>
            </a:br>
            <a:r>
              <a:rPr lang="ru-RU" sz="2800" b="1" dirty="0" smtClean="0">
                <a:solidFill>
                  <a:srgbClr val="0D2B81"/>
                </a:solidFill>
              </a:rPr>
              <a:t>             Обмануть </a:t>
            </a:r>
            <a:r>
              <a:rPr lang="ru-RU" sz="2800" b="1" dirty="0">
                <a:solidFill>
                  <a:srgbClr val="0D2B81"/>
                </a:solidFill>
              </a:rPr>
              <a:t>людей нельзя</a:t>
            </a:r>
            <a:r>
              <a:rPr lang="ru-RU" sz="2800" b="1" dirty="0">
                <a:solidFill>
                  <a:srgbClr val="084072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60348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103</TotalTime>
  <Words>136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Зачем  ходить  на выборы?</vt:lpstr>
      <vt:lpstr>Зачем люди ходят на выборы?</vt:lpstr>
      <vt:lpstr>Презентация PowerPoint</vt:lpstr>
      <vt:lpstr>А теперь постараемся ответить, почему население не идет на выборы?</vt:lpstr>
      <vt:lpstr>По результатам опроса привлечь людей на выборы можно, если... 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Зачем  ходить  на выборы?</dc:title>
  <dc:creator>ИЛЬЯ</dc:creator>
  <cp:lastModifiedBy>Гость</cp:lastModifiedBy>
  <cp:revision>13</cp:revision>
  <dcterms:created xsi:type="dcterms:W3CDTF">2012-04-04T02:01:34Z</dcterms:created>
  <dcterms:modified xsi:type="dcterms:W3CDTF">2012-04-13T01:18:21Z</dcterms:modified>
</cp:coreProperties>
</file>