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67" autoAdjust="0"/>
    <p:restoredTop sz="94660"/>
  </p:normalViewPr>
  <p:slideViewPr>
    <p:cSldViewPr>
      <p:cViewPr>
        <p:scale>
          <a:sx n="103" d="100"/>
          <a:sy n="103" d="100"/>
        </p:scale>
        <p:origin x="-124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DA463-3B6A-433B-88CE-6A7C3CF83CFD}" type="datetimeFigureOut">
              <a:rPr lang="ru-RU" smtClean="0"/>
              <a:t>13.04.2012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DEBC1-CA64-47E2-BA3C-251B674C0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51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DEBC1-CA64-47E2-BA3C-251B674C0FE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663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5" y="10541"/>
            <a:ext cx="9221686" cy="6841982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47863" y="4243604"/>
            <a:ext cx="4968224" cy="2592288"/>
          </a:xfrm>
        </p:spPr>
        <p:txBody>
          <a:bodyPr>
            <a:normAutofit/>
          </a:bodyPr>
          <a:lstStyle/>
          <a:p>
            <a:r>
              <a:rPr lang="ru-RU" dirty="0" smtClean="0"/>
              <a:t>Авторы: ученик 9В класса </a:t>
            </a:r>
          </a:p>
          <a:p>
            <a:r>
              <a:rPr lang="ru-RU" dirty="0" smtClean="0"/>
              <a:t> МОБУ гимназии №25</a:t>
            </a:r>
          </a:p>
          <a:p>
            <a:r>
              <a:rPr lang="ru-RU" dirty="0" smtClean="0"/>
              <a:t> Ильин Ярослав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468560" y="220891"/>
            <a:ext cx="619268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Я ПРЕЗИДЕНТ!</a:t>
            </a:r>
            <a:br>
              <a:rPr lang="ru-RU" sz="5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5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МОЯ </a:t>
            </a:r>
            <a:r>
              <a:rPr lang="ru-RU" sz="40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ПРЕДВЫБОРНАЯ</a:t>
            </a:r>
            <a:r>
              <a:rPr lang="ru-RU" sz="5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ПРОГРАММА!</a:t>
            </a:r>
            <a:endParaRPr lang="ru-RU" sz="54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905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694"/>
            <a:ext cx="9108504" cy="438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300" dirty="0" smtClean="0">
                <a:solidFill>
                  <a:srgbClr val="FF0000"/>
                </a:solidFill>
              </a:rPr>
              <a:t>Наша страна прошла долгий путь становления и теперь её судьба в наших руках!</a:t>
            </a:r>
            <a:endParaRPr lang="ru-RU" sz="33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861048"/>
            <a:ext cx="1152128" cy="18075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17032"/>
            <a:ext cx="1224136" cy="1694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979275"/>
            <a:ext cx="1224136" cy="18004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79" y="1556790"/>
            <a:ext cx="1181695" cy="18230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1"/>
            <a:ext cx="1224136" cy="18230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4" t="23929" r="54450" b="3616"/>
          <a:stretch/>
        </p:blipFill>
        <p:spPr>
          <a:xfrm>
            <a:off x="3383868" y="1301160"/>
            <a:ext cx="2376264" cy="36018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979275"/>
            <a:ext cx="1262431" cy="180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1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9046"/>
            <a:ext cx="8229600" cy="1143000"/>
          </a:xfrm>
        </p:spPr>
        <p:txBody>
          <a:bodyPr/>
          <a:lstStyle/>
          <a:p>
            <a:r>
              <a:rPr lang="ru-RU" dirty="0" smtClean="0"/>
              <a:t>Программа: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16832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1)Курс на укрепление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2)Экономика </a:t>
            </a:r>
            <a:r>
              <a:rPr lang="ru-RU" dirty="0" smtClean="0"/>
              <a:t>для народа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3)Будущие </a:t>
            </a:r>
            <a:r>
              <a:rPr lang="ru-RU" dirty="0" smtClean="0"/>
              <a:t>реформы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6862"/>
            <a:ext cx="5170427" cy="68411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838" y="710546"/>
            <a:ext cx="4858613" cy="50405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2792"/>
            <a:ext cx="3923928" cy="11341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2294"/>
            <a:ext cx="3923928" cy="15957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4021"/>
            <a:ext cx="3923928" cy="111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Взять курс на укрепление страны, а именно: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16832"/>
            <a:ext cx="6624736" cy="4389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1) повысить уровень грамотности  населения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) защитить и восстановить культурные и духовные ценности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3)сохранить </a:t>
            </a:r>
            <a:r>
              <a:rPr lang="ru-RU" dirty="0"/>
              <a:t>малые народности их культуру и </a:t>
            </a:r>
            <a:r>
              <a:rPr lang="ru-RU" dirty="0" smtClean="0"/>
              <a:t>быт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224439"/>
            <a:ext cx="1656184" cy="12421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224438"/>
            <a:ext cx="1800403" cy="12421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296" y="2466577"/>
            <a:ext cx="1997968" cy="11784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017032"/>
            <a:ext cx="1584176" cy="11761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17033"/>
            <a:ext cx="1667340" cy="11761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9" t="13775" b="6797"/>
          <a:stretch/>
        </p:blipFill>
        <p:spPr>
          <a:xfrm>
            <a:off x="6527372" y="3975162"/>
            <a:ext cx="2217930" cy="12599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1" y="5595592"/>
            <a:ext cx="2568116" cy="11879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687" y="5581191"/>
            <a:ext cx="1464243" cy="12023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103" y="5580880"/>
            <a:ext cx="1822329" cy="120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6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95" y="1268760"/>
            <a:ext cx="7668344" cy="4389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4)обеспечить поддержку центрам науки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5</a:t>
            </a:r>
            <a:r>
              <a:rPr lang="ru-RU" dirty="0"/>
              <a:t>) отказаться от  вступления в ВТО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6</a:t>
            </a:r>
            <a:r>
              <a:rPr lang="ru-RU" dirty="0"/>
              <a:t>) развить инфраструктуры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54421"/>
            <a:ext cx="2166962" cy="12179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263381"/>
            <a:ext cx="2137420" cy="17099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724369"/>
            <a:ext cx="2736305" cy="12780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36" y="3501008"/>
            <a:ext cx="2842703" cy="16561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573016"/>
            <a:ext cx="2376265" cy="17101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573016"/>
            <a:ext cx="3162300" cy="16658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77" y="5589240"/>
            <a:ext cx="2390861" cy="12130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075" y="5589237"/>
            <a:ext cx="2011961" cy="12130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28" y="5589238"/>
            <a:ext cx="1937792" cy="121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4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201167"/>
            <a:ext cx="1547664" cy="21150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022889"/>
            <a:ext cx="1538323" cy="17950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Экономика для народа: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3891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1)минимальный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уровень зарплаты будет не ниже прожиточного минимума примерно 16-20 тысяч рублей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2)восстановить и создать новые предприятия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3)снизить ставки по кредитам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4) зарплаты будут повышены: медикам, педагогам, соц. работникам, работникам культуры, военным.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5)будет введен налог на роскошь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6)освободить от уплаты налогов малоимущих граждан и многодетных семей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7)прекратить рост цен на основные потребительские товары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8)снизить тарифы на все коммунальные услуги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9)оставить пенсионный возраст без изменений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10)пенсии будут выше прожиточного минимума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11)повысить стипендии студентам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1504"/>
            <a:ext cx="2016224" cy="15121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800" y="0"/>
            <a:ext cx="1800200" cy="12011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224" y="5344201"/>
            <a:ext cx="1793604" cy="14894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829" y="5231277"/>
            <a:ext cx="2634380" cy="162333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58"/>
          <a:stretch/>
        </p:blipFill>
        <p:spPr>
          <a:xfrm>
            <a:off x="6007920" y="4768654"/>
            <a:ext cx="1582359" cy="206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5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1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" y="188640"/>
            <a:ext cx="8100212" cy="8640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Также  </a:t>
            </a:r>
            <a:r>
              <a:rPr lang="ru-RU" dirty="0" smtClean="0">
                <a:solidFill>
                  <a:schemeClr val="bg1"/>
                </a:solidFill>
              </a:rPr>
              <a:t>мы проведём: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88840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1)реформу образования в ходе которой будут  отменены ГИА  и ЕГЭ  </a:t>
            </a: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2)реформу здравоохранения целью которой станет понижение цен на лекарственные препараты, переоснащение медицинского автопарка, оснащение больниц современным оборудованием в кротчайшие сроки.</a:t>
            </a:r>
          </a:p>
          <a:p>
            <a:pPr marL="0" indent="0">
              <a:buNone/>
            </a:pPr>
            <a:r>
              <a:rPr lang="ru-RU" b="1" dirty="0" smtClean="0"/>
              <a:t>3)военную реформу задачей которой станет кадровое переоснащение, ограничение  поставок военной техники за границу.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7571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4176464" cy="57572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4) избирательную реформу результатом которой должно  стать возвращение графы «против всех» в избирательный лист, упрощение процедуры регистрации партий.</a:t>
            </a:r>
          </a:p>
          <a:p>
            <a:pPr marL="0" indent="0">
              <a:buNone/>
            </a:pPr>
            <a:r>
              <a:rPr lang="ru-RU" dirty="0" smtClean="0"/>
              <a:t>5)референдум целью которого станет введение статьи о смертной казни за особо тяжкие преступления и преступления против русского народа.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726" y="0"/>
            <a:ext cx="46046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3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"/>
            <a:ext cx="9144000" cy="6856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Из </a:t>
            </a:r>
            <a:r>
              <a:rPr lang="ru-RU" dirty="0" smtClean="0">
                <a:solidFill>
                  <a:srgbClr val="FF0000"/>
                </a:solidFill>
              </a:rPr>
              <a:t>всей программы мы сделали </a:t>
            </a:r>
            <a:r>
              <a:rPr lang="ru-RU" dirty="0" smtClean="0">
                <a:solidFill>
                  <a:srgbClr val="FF0000"/>
                </a:solidFill>
              </a:rPr>
              <a:t>   такой </a:t>
            </a:r>
            <a:r>
              <a:rPr lang="ru-RU" dirty="0" smtClean="0">
                <a:solidFill>
                  <a:srgbClr val="FF0000"/>
                </a:solidFill>
              </a:rPr>
              <a:t>вывод: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780928"/>
            <a:ext cx="9144000" cy="438912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что Росси нужен сильный лидер способный поднять страну с колен. Новый президент обязан стратегически мыслить и самое главное эффективно действовать в новых социально экономических условиях!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48680"/>
            <a:ext cx="2101924" cy="210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4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222</TotalTime>
  <Words>304</Words>
  <Application>Microsoft Office PowerPoint</Application>
  <PresentationFormat>Экран (4:3)</PresentationFormat>
  <Paragraphs>53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Презентация PowerPoint</vt:lpstr>
      <vt:lpstr>Презентация PowerPoint</vt:lpstr>
      <vt:lpstr>Программа:</vt:lpstr>
      <vt:lpstr>Взять курс на укрепление страны, а именно: </vt:lpstr>
      <vt:lpstr>Презентация PowerPoint</vt:lpstr>
      <vt:lpstr>Экономика для народа: </vt:lpstr>
      <vt:lpstr>  Также  мы проведём:</vt:lpstr>
      <vt:lpstr>Презентация PowerPoint</vt:lpstr>
      <vt:lpstr>  Из всей программы мы сделали    такой вывод: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ПРЕЗИДЕНТ! МОЯ ПРЕДВЫБОРНАЯ КОМПАНИЯ!</dc:title>
  <dc:creator>ИЛЬЯ</dc:creator>
  <cp:lastModifiedBy>Гость</cp:lastModifiedBy>
  <cp:revision>28</cp:revision>
  <dcterms:created xsi:type="dcterms:W3CDTF">2012-04-07T03:18:47Z</dcterms:created>
  <dcterms:modified xsi:type="dcterms:W3CDTF">2012-04-13T01:05:11Z</dcterms:modified>
</cp:coreProperties>
</file>